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mbria" panose="02040503050406030204" pitchFamily="18" charset="0"/>
      <p:regular r:id="rId19"/>
      <p:bold r:id="rId20"/>
      <p:italic r:id="rId21"/>
      <p:boldItalic r:id="rId22"/>
    </p:embeddedFont>
    <p:embeddedFont>
      <p:font typeface="Clear Sans Regular Bold"/>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E567A0-5CC7-423A-BA14-D9D6CADEB917}" v="33" dt="2023-08-22T12:32:44.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40" d="100"/>
          <a:sy n="40" d="100"/>
        </p:scale>
        <p:origin x="8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itramma Maruboina" userId="2b0219e502bd2df2" providerId="LiveId" clId="{9EE567A0-5CC7-423A-BA14-D9D6CADEB917}"/>
    <pc:docChg chg="undo redo custSel addSld modSld">
      <pc:chgData name="Savitramma Maruboina" userId="2b0219e502bd2df2" providerId="LiveId" clId="{9EE567A0-5CC7-423A-BA14-D9D6CADEB917}" dt="2023-08-22T12:38:48.952" v="1730" actId="255"/>
      <pc:docMkLst>
        <pc:docMk/>
      </pc:docMkLst>
      <pc:sldChg chg="modSp mod">
        <pc:chgData name="Savitramma Maruboina" userId="2b0219e502bd2df2" providerId="LiveId" clId="{9EE567A0-5CC7-423A-BA14-D9D6CADEB917}" dt="2023-08-21T11:14:54.487" v="173" actId="20577"/>
        <pc:sldMkLst>
          <pc:docMk/>
          <pc:sldMk cId="0" sldId="258"/>
        </pc:sldMkLst>
        <pc:spChg chg="mod">
          <ac:chgData name="Savitramma Maruboina" userId="2b0219e502bd2df2" providerId="LiveId" clId="{9EE567A0-5CC7-423A-BA14-D9D6CADEB917}" dt="2023-08-21T11:14:54.487" v="173" actId="20577"/>
          <ac:spMkLst>
            <pc:docMk/>
            <pc:sldMk cId="0" sldId="258"/>
            <ac:spMk id="34" creationId="{EA742674-DAFB-2A07-10AD-450853188401}"/>
          </ac:spMkLst>
        </pc:spChg>
      </pc:sldChg>
      <pc:sldChg chg="addSp delSp modSp mod">
        <pc:chgData name="Savitramma Maruboina" userId="2b0219e502bd2df2" providerId="LiveId" clId="{9EE567A0-5CC7-423A-BA14-D9D6CADEB917}" dt="2023-08-22T12:38:48.952" v="1730" actId="255"/>
        <pc:sldMkLst>
          <pc:docMk/>
          <pc:sldMk cId="0" sldId="259"/>
        </pc:sldMkLst>
        <pc:spChg chg="mod">
          <ac:chgData name="Savitramma Maruboina" userId="2b0219e502bd2df2" providerId="LiveId" clId="{9EE567A0-5CC7-423A-BA14-D9D6CADEB917}" dt="2023-08-21T11:21:15" v="323" actId="120"/>
          <ac:spMkLst>
            <pc:docMk/>
            <pc:sldMk cId="0" sldId="259"/>
            <ac:spMk id="6" creationId="{00000000-0000-0000-0000-000000000000}"/>
          </ac:spMkLst>
        </pc:spChg>
        <pc:spChg chg="mod">
          <ac:chgData name="Savitramma Maruboina" userId="2b0219e502bd2df2" providerId="LiveId" clId="{9EE567A0-5CC7-423A-BA14-D9D6CADEB917}" dt="2023-08-21T11:16:13.239" v="175" actId="165"/>
          <ac:spMkLst>
            <pc:docMk/>
            <pc:sldMk cId="0" sldId="259"/>
            <ac:spMk id="14" creationId="{00000000-0000-0000-0000-000000000000}"/>
          </ac:spMkLst>
        </pc:spChg>
        <pc:spChg chg="mod">
          <ac:chgData name="Savitramma Maruboina" userId="2b0219e502bd2df2" providerId="LiveId" clId="{9EE567A0-5CC7-423A-BA14-D9D6CADEB917}" dt="2023-08-21T11:17:54.180" v="189" actId="207"/>
          <ac:spMkLst>
            <pc:docMk/>
            <pc:sldMk cId="0" sldId="259"/>
            <ac:spMk id="21" creationId="{00000000-0000-0000-0000-000000000000}"/>
          </ac:spMkLst>
        </pc:spChg>
        <pc:spChg chg="mod ord">
          <ac:chgData name="Savitramma Maruboina" userId="2b0219e502bd2df2" providerId="LiveId" clId="{9EE567A0-5CC7-423A-BA14-D9D6CADEB917}" dt="2023-08-21T11:32:49.207" v="384" actId="1076"/>
          <ac:spMkLst>
            <pc:docMk/>
            <pc:sldMk cId="0" sldId="259"/>
            <ac:spMk id="22" creationId="{F490431D-AF3F-3ABD-026E-09E929BD1C4E}"/>
          </ac:spMkLst>
        </pc:spChg>
        <pc:spChg chg="add del">
          <ac:chgData name="Savitramma Maruboina" userId="2b0219e502bd2df2" providerId="LiveId" clId="{9EE567A0-5CC7-423A-BA14-D9D6CADEB917}" dt="2023-08-21T11:21:49.544" v="326" actId="11529"/>
          <ac:spMkLst>
            <pc:docMk/>
            <pc:sldMk cId="0" sldId="259"/>
            <ac:spMk id="23" creationId="{50F7B992-48E8-2041-BB33-9A324B15AE1A}"/>
          </ac:spMkLst>
        </pc:spChg>
        <pc:spChg chg="add del mod ord">
          <ac:chgData name="Savitramma Maruboina" userId="2b0219e502bd2df2" providerId="LiveId" clId="{9EE567A0-5CC7-423A-BA14-D9D6CADEB917}" dt="2023-08-21T11:25:38.570" v="346" actId="11529"/>
          <ac:spMkLst>
            <pc:docMk/>
            <pc:sldMk cId="0" sldId="259"/>
            <ac:spMk id="24" creationId="{45D97BD6-A78F-7E65-7AEC-05D2BE91DCA7}"/>
          </ac:spMkLst>
        </pc:spChg>
        <pc:spChg chg="add del">
          <ac:chgData name="Savitramma Maruboina" userId="2b0219e502bd2df2" providerId="LiveId" clId="{9EE567A0-5CC7-423A-BA14-D9D6CADEB917}" dt="2023-08-21T11:26:05.148" v="350" actId="11529"/>
          <ac:spMkLst>
            <pc:docMk/>
            <pc:sldMk cId="0" sldId="259"/>
            <ac:spMk id="25" creationId="{8A9989EE-BC74-64FB-0697-1996C4DB3CCD}"/>
          </ac:spMkLst>
        </pc:spChg>
        <pc:spChg chg="add del">
          <ac:chgData name="Savitramma Maruboina" userId="2b0219e502bd2df2" providerId="LiveId" clId="{9EE567A0-5CC7-423A-BA14-D9D6CADEB917}" dt="2023-08-21T11:26:12.224" v="352" actId="11529"/>
          <ac:spMkLst>
            <pc:docMk/>
            <pc:sldMk cId="0" sldId="259"/>
            <ac:spMk id="26" creationId="{E6F04920-76EC-03C0-E124-83D1A0C38AA8}"/>
          </ac:spMkLst>
        </pc:spChg>
        <pc:spChg chg="add del">
          <ac:chgData name="Savitramma Maruboina" userId="2b0219e502bd2df2" providerId="LiveId" clId="{9EE567A0-5CC7-423A-BA14-D9D6CADEB917}" dt="2023-08-21T11:26:17.399" v="354" actId="11529"/>
          <ac:spMkLst>
            <pc:docMk/>
            <pc:sldMk cId="0" sldId="259"/>
            <ac:spMk id="27" creationId="{98479EB2-26AC-5BBC-9BB1-24298083AB50}"/>
          </ac:spMkLst>
        </pc:spChg>
        <pc:spChg chg="add del mod ord">
          <ac:chgData name="Savitramma Maruboina" userId="2b0219e502bd2df2" providerId="LiveId" clId="{9EE567A0-5CC7-423A-BA14-D9D6CADEB917}" dt="2023-08-21T11:26:53.707" v="360" actId="11529"/>
          <ac:spMkLst>
            <pc:docMk/>
            <pc:sldMk cId="0" sldId="259"/>
            <ac:spMk id="28" creationId="{D339B113-4865-E974-7007-1578AB0E9DB2}"/>
          </ac:spMkLst>
        </pc:spChg>
        <pc:spChg chg="add mod">
          <ac:chgData name="Savitramma Maruboina" userId="2b0219e502bd2df2" providerId="LiveId" clId="{9EE567A0-5CC7-423A-BA14-D9D6CADEB917}" dt="2023-08-22T12:38:48.952" v="1730" actId="255"/>
          <ac:spMkLst>
            <pc:docMk/>
            <pc:sldMk cId="0" sldId="259"/>
            <ac:spMk id="29" creationId="{9C01D4B2-0E2E-E539-E716-6A2FF036A988}"/>
          </ac:spMkLst>
        </pc:spChg>
        <pc:grpChg chg="add del mod">
          <ac:chgData name="Savitramma Maruboina" userId="2b0219e502bd2df2" providerId="LiveId" clId="{9EE567A0-5CC7-423A-BA14-D9D6CADEB917}" dt="2023-08-21T11:17:34.718" v="186" actId="1076"/>
          <ac:grpSpMkLst>
            <pc:docMk/>
            <pc:sldMk cId="0" sldId="259"/>
            <ac:grpSpMk id="12" creationId="{00000000-0000-0000-0000-000000000000}"/>
          </ac:grpSpMkLst>
        </pc:grpChg>
        <pc:grpChg chg="mod topLvl">
          <ac:chgData name="Savitramma Maruboina" userId="2b0219e502bd2df2" providerId="LiveId" clId="{9EE567A0-5CC7-423A-BA14-D9D6CADEB917}" dt="2023-08-21T11:16:13.239" v="175" actId="165"/>
          <ac:grpSpMkLst>
            <pc:docMk/>
            <pc:sldMk cId="0" sldId="259"/>
            <ac:grpSpMk id="13" creationId="{00000000-0000-0000-0000-000000000000}"/>
          </ac:grpSpMkLst>
        </pc:grpChg>
        <pc:picChg chg="mod topLvl">
          <ac:chgData name="Savitramma Maruboina" userId="2b0219e502bd2df2" providerId="LiveId" clId="{9EE567A0-5CC7-423A-BA14-D9D6CADEB917}" dt="2023-08-21T11:16:13.239" v="175" actId="165"/>
          <ac:picMkLst>
            <pc:docMk/>
            <pc:sldMk cId="0" sldId="259"/>
            <ac:picMk id="15" creationId="{00000000-0000-0000-0000-000000000000}"/>
          </ac:picMkLst>
        </pc:picChg>
      </pc:sldChg>
      <pc:sldChg chg="modSp mod">
        <pc:chgData name="Savitramma Maruboina" userId="2b0219e502bd2df2" providerId="LiveId" clId="{9EE567A0-5CC7-423A-BA14-D9D6CADEB917}" dt="2023-08-22T12:07:01.356" v="1526" actId="20577"/>
        <pc:sldMkLst>
          <pc:docMk/>
          <pc:sldMk cId="0" sldId="262"/>
        </pc:sldMkLst>
        <pc:spChg chg="mod">
          <ac:chgData name="Savitramma Maruboina" userId="2b0219e502bd2df2" providerId="LiveId" clId="{9EE567A0-5CC7-423A-BA14-D9D6CADEB917}" dt="2023-08-21T11:36:36.105" v="420" actId="2711"/>
          <ac:spMkLst>
            <pc:docMk/>
            <pc:sldMk cId="0" sldId="262"/>
            <ac:spMk id="14" creationId="{EDEBBB39-396F-FFAC-3982-94E84076B1EC}"/>
          </ac:spMkLst>
        </pc:spChg>
        <pc:spChg chg="mod">
          <ac:chgData name="Savitramma Maruboina" userId="2b0219e502bd2df2" providerId="LiveId" clId="{9EE567A0-5CC7-423A-BA14-D9D6CADEB917}" dt="2023-08-21T11:38:45.312" v="461" actId="2711"/>
          <ac:spMkLst>
            <pc:docMk/>
            <pc:sldMk cId="0" sldId="262"/>
            <ac:spMk id="15" creationId="{9705D989-690F-645A-8C49-AB5D0AA8ABF4}"/>
          </ac:spMkLst>
        </pc:spChg>
        <pc:spChg chg="mod">
          <ac:chgData name="Savitramma Maruboina" userId="2b0219e502bd2df2" providerId="LiveId" clId="{9EE567A0-5CC7-423A-BA14-D9D6CADEB917}" dt="2023-08-22T12:07:01.356" v="1526" actId="20577"/>
          <ac:spMkLst>
            <pc:docMk/>
            <pc:sldMk cId="0" sldId="262"/>
            <ac:spMk id="16" creationId="{17E78523-7D17-508E-66AE-83F9133F72F0}"/>
          </ac:spMkLst>
        </pc:spChg>
      </pc:sldChg>
      <pc:sldChg chg="addSp delSp modSp mod">
        <pc:chgData name="Savitramma Maruboina" userId="2b0219e502bd2df2" providerId="LiveId" clId="{9EE567A0-5CC7-423A-BA14-D9D6CADEB917}" dt="2023-08-22T12:11:53.472" v="1540" actId="1076"/>
        <pc:sldMkLst>
          <pc:docMk/>
          <pc:sldMk cId="0" sldId="263"/>
        </pc:sldMkLst>
        <pc:spChg chg="add mod">
          <ac:chgData name="Savitramma Maruboina" userId="2b0219e502bd2df2" providerId="LiveId" clId="{9EE567A0-5CC7-423A-BA14-D9D6CADEB917}" dt="2023-08-22T12:02:28.288" v="1454" actId="208"/>
          <ac:spMkLst>
            <pc:docMk/>
            <pc:sldMk cId="0" sldId="263"/>
            <ac:spMk id="27" creationId="{3E479FAE-39BC-CC89-C48B-6C1EDEBAA901}"/>
          </ac:spMkLst>
        </pc:spChg>
        <pc:grpChg chg="mod">
          <ac:chgData name="Savitramma Maruboina" userId="2b0219e502bd2df2" providerId="LiveId" clId="{9EE567A0-5CC7-423A-BA14-D9D6CADEB917}" dt="2023-08-21T13:19:29.871" v="1448" actId="207"/>
          <ac:grpSpMkLst>
            <pc:docMk/>
            <pc:sldMk cId="0" sldId="263"/>
            <ac:grpSpMk id="2" creationId="{00000000-0000-0000-0000-000000000000}"/>
          </ac:grpSpMkLst>
        </pc:grpChg>
        <pc:grpChg chg="mod">
          <ac:chgData name="Savitramma Maruboina" userId="2b0219e502bd2df2" providerId="LiveId" clId="{9EE567A0-5CC7-423A-BA14-D9D6CADEB917}" dt="2023-08-21T13:19:36.516" v="1449" actId="207"/>
          <ac:grpSpMkLst>
            <pc:docMk/>
            <pc:sldMk cId="0" sldId="263"/>
            <ac:grpSpMk id="14" creationId="{00000000-0000-0000-0000-000000000000}"/>
          </ac:grpSpMkLst>
        </pc:grpChg>
        <pc:graphicFrameChg chg="add del mod">
          <ac:chgData name="Savitramma Maruboina" userId="2b0219e502bd2df2" providerId="LiveId" clId="{9EE567A0-5CC7-423A-BA14-D9D6CADEB917}" dt="2023-08-22T12:09:01.998" v="1530"/>
          <ac:graphicFrameMkLst>
            <pc:docMk/>
            <pc:sldMk cId="0" sldId="263"/>
            <ac:graphicFrameMk id="28" creationId="{7A85220B-1086-6797-3573-8E9297B1E5E4}"/>
          </ac:graphicFrameMkLst>
        </pc:graphicFrameChg>
        <pc:graphicFrameChg chg="add del mod">
          <ac:chgData name="Savitramma Maruboina" userId="2b0219e502bd2df2" providerId="LiveId" clId="{9EE567A0-5CC7-423A-BA14-D9D6CADEB917}" dt="2023-08-22T12:10:08.129" v="1534"/>
          <ac:graphicFrameMkLst>
            <pc:docMk/>
            <pc:sldMk cId="0" sldId="263"/>
            <ac:graphicFrameMk id="29" creationId="{FABEA881-9DC6-698C-D0A2-1534378E8608}"/>
          </ac:graphicFrameMkLst>
        </pc:graphicFrameChg>
        <pc:picChg chg="mod">
          <ac:chgData name="Savitramma Maruboina" userId="2b0219e502bd2df2" providerId="LiveId" clId="{9EE567A0-5CC7-423A-BA14-D9D6CADEB917}" dt="2023-08-21T13:19:29.871" v="1448" actId="207"/>
          <ac:picMkLst>
            <pc:docMk/>
            <pc:sldMk cId="0" sldId="263"/>
            <ac:picMk id="3" creationId="{00000000-0000-0000-0000-000000000000}"/>
          </ac:picMkLst>
        </pc:picChg>
        <pc:picChg chg="mod">
          <ac:chgData name="Savitramma Maruboina" userId="2b0219e502bd2df2" providerId="LiveId" clId="{9EE567A0-5CC7-423A-BA14-D9D6CADEB917}" dt="2023-08-21T13:19:29.871" v="1448" actId="207"/>
          <ac:picMkLst>
            <pc:docMk/>
            <pc:sldMk cId="0" sldId="263"/>
            <ac:picMk id="4" creationId="{00000000-0000-0000-0000-000000000000}"/>
          </ac:picMkLst>
        </pc:picChg>
        <pc:picChg chg="mod">
          <ac:chgData name="Savitramma Maruboina" userId="2b0219e502bd2df2" providerId="LiveId" clId="{9EE567A0-5CC7-423A-BA14-D9D6CADEB917}" dt="2023-08-21T13:19:29.871" v="1448" actId="207"/>
          <ac:picMkLst>
            <pc:docMk/>
            <pc:sldMk cId="0" sldId="263"/>
            <ac:picMk id="5" creationId="{00000000-0000-0000-0000-000000000000}"/>
          </ac:picMkLst>
        </pc:picChg>
        <pc:picChg chg="mod">
          <ac:chgData name="Savitramma Maruboina" userId="2b0219e502bd2df2" providerId="LiveId" clId="{9EE567A0-5CC7-423A-BA14-D9D6CADEB917}" dt="2023-08-21T13:19:29.871" v="1448" actId="207"/>
          <ac:picMkLst>
            <pc:docMk/>
            <pc:sldMk cId="0" sldId="263"/>
            <ac:picMk id="6" creationId="{00000000-0000-0000-0000-000000000000}"/>
          </ac:picMkLst>
        </pc:picChg>
        <pc:picChg chg="mod">
          <ac:chgData name="Savitramma Maruboina" userId="2b0219e502bd2df2" providerId="LiveId" clId="{9EE567A0-5CC7-423A-BA14-D9D6CADEB917}" dt="2023-08-21T13:19:29.871" v="1448" actId="207"/>
          <ac:picMkLst>
            <pc:docMk/>
            <pc:sldMk cId="0" sldId="263"/>
            <ac:picMk id="7" creationId="{00000000-0000-0000-0000-000000000000}"/>
          </ac:picMkLst>
        </pc:picChg>
        <pc:picChg chg="mod">
          <ac:chgData name="Savitramma Maruboina" userId="2b0219e502bd2df2" providerId="LiveId" clId="{9EE567A0-5CC7-423A-BA14-D9D6CADEB917}" dt="2023-08-21T13:19:29.871" v="1448" actId="207"/>
          <ac:picMkLst>
            <pc:docMk/>
            <pc:sldMk cId="0" sldId="263"/>
            <ac:picMk id="8" creationId="{00000000-0000-0000-0000-000000000000}"/>
          </ac:picMkLst>
        </pc:picChg>
        <pc:picChg chg="mod">
          <ac:chgData name="Savitramma Maruboina" userId="2b0219e502bd2df2" providerId="LiveId" clId="{9EE567A0-5CC7-423A-BA14-D9D6CADEB917}" dt="2023-08-21T13:19:29.871" v="1448" actId="207"/>
          <ac:picMkLst>
            <pc:docMk/>
            <pc:sldMk cId="0" sldId="263"/>
            <ac:picMk id="9" creationId="{00000000-0000-0000-0000-000000000000}"/>
          </ac:picMkLst>
        </pc:picChg>
        <pc:picChg chg="mod">
          <ac:chgData name="Savitramma Maruboina" userId="2b0219e502bd2df2" providerId="LiveId" clId="{9EE567A0-5CC7-423A-BA14-D9D6CADEB917}" dt="2023-08-21T13:19:36.516" v="1449" actId="207"/>
          <ac:picMkLst>
            <pc:docMk/>
            <pc:sldMk cId="0" sldId="263"/>
            <ac:picMk id="15" creationId="{00000000-0000-0000-0000-000000000000}"/>
          </ac:picMkLst>
        </pc:picChg>
        <pc:picChg chg="mod">
          <ac:chgData name="Savitramma Maruboina" userId="2b0219e502bd2df2" providerId="LiveId" clId="{9EE567A0-5CC7-423A-BA14-D9D6CADEB917}" dt="2023-08-21T13:19:36.516" v="1449" actId="207"/>
          <ac:picMkLst>
            <pc:docMk/>
            <pc:sldMk cId="0" sldId="263"/>
            <ac:picMk id="16" creationId="{00000000-0000-0000-0000-000000000000}"/>
          </ac:picMkLst>
        </pc:picChg>
        <pc:picChg chg="mod">
          <ac:chgData name="Savitramma Maruboina" userId="2b0219e502bd2df2" providerId="LiveId" clId="{9EE567A0-5CC7-423A-BA14-D9D6CADEB917}" dt="2023-08-21T13:19:36.516" v="1449" actId="207"/>
          <ac:picMkLst>
            <pc:docMk/>
            <pc:sldMk cId="0" sldId="263"/>
            <ac:picMk id="17" creationId="{00000000-0000-0000-0000-000000000000}"/>
          </ac:picMkLst>
        </pc:picChg>
        <pc:picChg chg="mod">
          <ac:chgData name="Savitramma Maruboina" userId="2b0219e502bd2df2" providerId="LiveId" clId="{9EE567A0-5CC7-423A-BA14-D9D6CADEB917}" dt="2023-08-21T13:19:36.516" v="1449" actId="207"/>
          <ac:picMkLst>
            <pc:docMk/>
            <pc:sldMk cId="0" sldId="263"/>
            <ac:picMk id="18" creationId="{00000000-0000-0000-0000-000000000000}"/>
          </ac:picMkLst>
        </pc:picChg>
        <pc:picChg chg="mod">
          <ac:chgData name="Savitramma Maruboina" userId="2b0219e502bd2df2" providerId="LiveId" clId="{9EE567A0-5CC7-423A-BA14-D9D6CADEB917}" dt="2023-08-21T13:19:36.516" v="1449" actId="207"/>
          <ac:picMkLst>
            <pc:docMk/>
            <pc:sldMk cId="0" sldId="263"/>
            <ac:picMk id="19" creationId="{00000000-0000-0000-0000-000000000000}"/>
          </ac:picMkLst>
        </pc:picChg>
        <pc:picChg chg="mod">
          <ac:chgData name="Savitramma Maruboina" userId="2b0219e502bd2df2" providerId="LiveId" clId="{9EE567A0-5CC7-423A-BA14-D9D6CADEB917}" dt="2023-08-21T13:19:36.516" v="1449" actId="207"/>
          <ac:picMkLst>
            <pc:docMk/>
            <pc:sldMk cId="0" sldId="263"/>
            <ac:picMk id="20" creationId="{00000000-0000-0000-0000-000000000000}"/>
          </ac:picMkLst>
        </pc:picChg>
        <pc:picChg chg="mod">
          <ac:chgData name="Savitramma Maruboina" userId="2b0219e502bd2df2" providerId="LiveId" clId="{9EE567A0-5CC7-423A-BA14-D9D6CADEB917}" dt="2023-08-21T13:19:36.516" v="1449" actId="207"/>
          <ac:picMkLst>
            <pc:docMk/>
            <pc:sldMk cId="0" sldId="263"/>
            <ac:picMk id="21" creationId="{00000000-0000-0000-0000-000000000000}"/>
          </ac:picMkLst>
        </pc:picChg>
        <pc:picChg chg="add mod">
          <ac:chgData name="Savitramma Maruboina" userId="2b0219e502bd2df2" providerId="LiveId" clId="{9EE567A0-5CC7-423A-BA14-D9D6CADEB917}" dt="2023-08-22T12:11:53.472" v="1540" actId="1076"/>
          <ac:picMkLst>
            <pc:docMk/>
            <pc:sldMk cId="0" sldId="263"/>
            <ac:picMk id="30" creationId="{6231626B-9515-58F9-00FE-EC1D8EB3BAC7}"/>
          </ac:picMkLst>
        </pc:picChg>
      </pc:sldChg>
      <pc:sldChg chg="addSp delSp modSp mod">
        <pc:chgData name="Savitramma Maruboina" userId="2b0219e502bd2df2" providerId="LiveId" clId="{9EE567A0-5CC7-423A-BA14-D9D6CADEB917}" dt="2023-08-22T12:32:54.201" v="1729" actId="1076"/>
        <pc:sldMkLst>
          <pc:docMk/>
          <pc:sldMk cId="0" sldId="265"/>
        </pc:sldMkLst>
        <pc:spChg chg="del mod">
          <ac:chgData name="Savitramma Maruboina" userId="2b0219e502bd2df2" providerId="LiveId" clId="{9EE567A0-5CC7-423A-BA14-D9D6CADEB917}" dt="2023-08-21T12:39:04.514" v="529"/>
          <ac:spMkLst>
            <pc:docMk/>
            <pc:sldMk cId="0" sldId="265"/>
            <ac:spMk id="6" creationId="{00000000-0000-0000-0000-000000000000}"/>
          </ac:spMkLst>
        </pc:spChg>
        <pc:spChg chg="add mod ord">
          <ac:chgData name="Savitramma Maruboina" userId="2b0219e502bd2df2" providerId="LiveId" clId="{9EE567A0-5CC7-423A-BA14-D9D6CADEB917}" dt="2023-08-21T12:43:04.866" v="545" actId="1076"/>
          <ac:spMkLst>
            <pc:docMk/>
            <pc:sldMk cId="0" sldId="265"/>
            <ac:spMk id="18" creationId="{0B215C11-4241-59A1-0C65-7EC01CF9DD14}"/>
          </ac:spMkLst>
        </pc:spChg>
        <pc:spChg chg="add del mod">
          <ac:chgData name="Savitramma Maruboina" userId="2b0219e502bd2df2" providerId="LiveId" clId="{9EE567A0-5CC7-423A-BA14-D9D6CADEB917}" dt="2023-08-21T12:42:57.187" v="544"/>
          <ac:spMkLst>
            <pc:docMk/>
            <pc:sldMk cId="0" sldId="265"/>
            <ac:spMk id="19" creationId="{F6AEEC9C-C676-CA0D-4E5E-6E990151B0C4}"/>
          </ac:spMkLst>
        </pc:spChg>
        <pc:spChg chg="mod topLvl">
          <ac:chgData name="Savitramma Maruboina" userId="2b0219e502bd2df2" providerId="LiveId" clId="{9EE567A0-5CC7-423A-BA14-D9D6CADEB917}" dt="2023-08-21T13:09:45.082" v="1202" actId="1076"/>
          <ac:spMkLst>
            <pc:docMk/>
            <pc:sldMk cId="0" sldId="265"/>
            <ac:spMk id="24" creationId="{3A90234A-916B-4C29-ACF1-11F97E8C2563}"/>
          </ac:spMkLst>
        </pc:spChg>
        <pc:spChg chg="add del mod topLvl">
          <ac:chgData name="Savitramma Maruboina" userId="2b0219e502bd2df2" providerId="LiveId" clId="{9EE567A0-5CC7-423A-BA14-D9D6CADEB917}" dt="2023-08-22T12:32:44.638" v="1728" actId="164"/>
          <ac:spMkLst>
            <pc:docMk/>
            <pc:sldMk cId="0" sldId="265"/>
            <ac:spMk id="25" creationId="{E1CF9388-A25B-45EF-AAD4-73FE2BA72053}"/>
          </ac:spMkLst>
        </pc:spChg>
        <pc:spChg chg="add mod">
          <ac:chgData name="Savitramma Maruboina" userId="2b0219e502bd2df2" providerId="LiveId" clId="{9EE567A0-5CC7-423A-BA14-D9D6CADEB917}" dt="2023-08-22T12:32:20.601" v="1727" actId="2711"/>
          <ac:spMkLst>
            <pc:docMk/>
            <pc:sldMk cId="0" sldId="265"/>
            <ac:spMk id="26" creationId="{FF0DF3A2-72A7-A03F-FD84-D3B2190BC7A2}"/>
          </ac:spMkLst>
        </pc:spChg>
        <pc:spChg chg="add mod">
          <ac:chgData name="Savitramma Maruboina" userId="2b0219e502bd2df2" providerId="LiveId" clId="{9EE567A0-5CC7-423A-BA14-D9D6CADEB917}" dt="2023-08-21T13:18:47.223" v="1443" actId="1076"/>
          <ac:spMkLst>
            <pc:docMk/>
            <pc:sldMk cId="0" sldId="265"/>
            <ac:spMk id="27" creationId="{1151940A-15BD-8B6D-D6D1-E7404D20CB7F}"/>
          </ac:spMkLst>
        </pc:spChg>
        <pc:spChg chg="add del mod">
          <ac:chgData name="Savitramma Maruboina" userId="2b0219e502bd2df2" providerId="LiveId" clId="{9EE567A0-5CC7-423A-BA14-D9D6CADEB917}" dt="2023-08-21T12:59:36.997" v="1139"/>
          <ac:spMkLst>
            <pc:docMk/>
            <pc:sldMk cId="0" sldId="265"/>
            <ac:spMk id="28" creationId="{6586AA82-B9BA-0547-EB41-440B506F3DAA}"/>
          </ac:spMkLst>
        </pc:spChg>
        <pc:spChg chg="add mod">
          <ac:chgData name="Savitramma Maruboina" userId="2b0219e502bd2df2" providerId="LiveId" clId="{9EE567A0-5CC7-423A-BA14-D9D6CADEB917}" dt="2023-08-21T13:19:04.877" v="1447" actId="1076"/>
          <ac:spMkLst>
            <pc:docMk/>
            <pc:sldMk cId="0" sldId="265"/>
            <ac:spMk id="29" creationId="{8C7D2EDE-9614-4F37-4C08-D48C72FA332B}"/>
          </ac:spMkLst>
        </pc:spChg>
        <pc:spChg chg="add mod">
          <ac:chgData name="Savitramma Maruboina" userId="2b0219e502bd2df2" providerId="LiveId" clId="{9EE567A0-5CC7-423A-BA14-D9D6CADEB917}" dt="2023-08-21T13:19:02.059" v="1446" actId="1076"/>
          <ac:spMkLst>
            <pc:docMk/>
            <pc:sldMk cId="0" sldId="265"/>
            <ac:spMk id="30" creationId="{0C7BD562-7383-67C1-0FD3-5C3388B0B859}"/>
          </ac:spMkLst>
        </pc:spChg>
        <pc:spChg chg="add mod">
          <ac:chgData name="Savitramma Maruboina" userId="2b0219e502bd2df2" providerId="LiveId" clId="{9EE567A0-5CC7-423A-BA14-D9D6CADEB917}" dt="2023-08-22T12:32:44.638" v="1728" actId="164"/>
          <ac:spMkLst>
            <pc:docMk/>
            <pc:sldMk cId="0" sldId="265"/>
            <ac:spMk id="31" creationId="{75524E5C-54DF-0E51-4EFE-AD33C10B2F05}"/>
          </ac:spMkLst>
        </pc:spChg>
        <pc:grpChg chg="add mod">
          <ac:chgData name="Savitramma Maruboina" userId="2b0219e502bd2df2" providerId="LiveId" clId="{9EE567A0-5CC7-423A-BA14-D9D6CADEB917}" dt="2023-08-22T12:32:54.201" v="1729" actId="1076"/>
          <ac:grpSpMkLst>
            <pc:docMk/>
            <pc:sldMk cId="0" sldId="265"/>
            <ac:grpSpMk id="6" creationId="{F0058153-B9C6-6E47-EDD7-9E3A82B65D0C}"/>
          </ac:grpSpMkLst>
        </pc:grpChg>
        <pc:grpChg chg="mod">
          <ac:chgData name="Savitramma Maruboina" userId="2b0219e502bd2df2" providerId="LiveId" clId="{9EE567A0-5CC7-423A-BA14-D9D6CADEB917}" dt="2023-08-21T12:55:09.342" v="1121" actId="14100"/>
          <ac:grpSpMkLst>
            <pc:docMk/>
            <pc:sldMk cId="0" sldId="265"/>
            <ac:grpSpMk id="7" creationId="{00000000-0000-0000-0000-000000000000}"/>
          </ac:grpSpMkLst>
        </pc:grpChg>
        <pc:grpChg chg="mod">
          <ac:chgData name="Savitramma Maruboina" userId="2b0219e502bd2df2" providerId="LiveId" clId="{9EE567A0-5CC7-423A-BA14-D9D6CADEB917}" dt="2023-08-21T12:55:13.507" v="1122" actId="14100"/>
          <ac:grpSpMkLst>
            <pc:docMk/>
            <pc:sldMk cId="0" sldId="265"/>
            <ac:grpSpMk id="12" creationId="{00000000-0000-0000-0000-000000000000}"/>
          </ac:grpSpMkLst>
        </pc:grpChg>
        <pc:grpChg chg="add mod">
          <ac:chgData name="Savitramma Maruboina" userId="2b0219e502bd2df2" providerId="LiveId" clId="{9EE567A0-5CC7-423A-BA14-D9D6CADEB917}" dt="2023-08-21T11:43:30.134" v="498" actId="1076"/>
          <ac:grpSpMkLst>
            <pc:docMk/>
            <pc:sldMk cId="0" sldId="265"/>
            <ac:grpSpMk id="17" creationId="{A0523D76-3D19-E613-EBF7-E83DD04B5A0A}"/>
          </ac:grpSpMkLst>
        </pc:grpChg>
        <pc:grpChg chg="mod">
          <ac:chgData name="Savitramma Maruboina" userId="2b0219e502bd2df2" providerId="LiveId" clId="{9EE567A0-5CC7-423A-BA14-D9D6CADEB917}" dt="2023-08-21T11:46:00.525" v="515" actId="1076"/>
          <ac:grpSpMkLst>
            <pc:docMk/>
            <pc:sldMk cId="0" sldId="265"/>
            <ac:grpSpMk id="20" creationId="{C00ABEC5-EF3F-4E3E-827E-EB1F2EF17C0D}"/>
          </ac:grpSpMkLst>
        </pc:grpChg>
        <pc:grpChg chg="del mod">
          <ac:chgData name="Savitramma Maruboina" userId="2b0219e502bd2df2" providerId="LiveId" clId="{9EE567A0-5CC7-423A-BA14-D9D6CADEB917}" dt="2023-08-21T13:08:54.923" v="1198" actId="165"/>
          <ac:grpSpMkLst>
            <pc:docMk/>
            <pc:sldMk cId="0" sldId="265"/>
            <ac:grpSpMk id="23" creationId="{F49CBA38-C879-499F-B0F5-691188949921}"/>
          </ac:grpSpMkLst>
        </pc:grpChg>
        <pc:picChg chg="mod">
          <ac:chgData name="Savitramma Maruboina" userId="2b0219e502bd2df2" providerId="LiveId" clId="{9EE567A0-5CC7-423A-BA14-D9D6CADEB917}" dt="2023-08-21T11:43:25.166" v="497" actId="164"/>
          <ac:picMkLst>
            <pc:docMk/>
            <pc:sldMk cId="0" sldId="265"/>
            <ac:picMk id="2" creationId="{00000000-0000-0000-0000-000000000000}"/>
          </ac:picMkLst>
        </pc:picChg>
        <pc:picChg chg="mod">
          <ac:chgData name="Savitramma Maruboina" userId="2b0219e502bd2df2" providerId="LiveId" clId="{9EE567A0-5CC7-423A-BA14-D9D6CADEB917}" dt="2023-08-21T11:43:25.166" v="497" actId="164"/>
          <ac:picMkLst>
            <pc:docMk/>
            <pc:sldMk cId="0" sldId="265"/>
            <ac:picMk id="3" creationId="{00000000-0000-0000-0000-000000000000}"/>
          </ac:picMkLst>
        </pc:picChg>
        <pc:picChg chg="mod">
          <ac:chgData name="Savitramma Maruboina" userId="2b0219e502bd2df2" providerId="LiveId" clId="{9EE567A0-5CC7-423A-BA14-D9D6CADEB917}" dt="2023-08-21T11:43:25.166" v="497" actId="164"/>
          <ac:picMkLst>
            <pc:docMk/>
            <pc:sldMk cId="0" sldId="265"/>
            <ac:picMk id="4" creationId="{00000000-0000-0000-0000-000000000000}"/>
          </ac:picMkLst>
        </pc:picChg>
        <pc:picChg chg="mod">
          <ac:chgData name="Savitramma Maruboina" userId="2b0219e502bd2df2" providerId="LiveId" clId="{9EE567A0-5CC7-423A-BA14-D9D6CADEB917}" dt="2023-08-21T11:43:25.166" v="497" actId="164"/>
          <ac:picMkLst>
            <pc:docMk/>
            <pc:sldMk cId="0" sldId="265"/>
            <ac:picMk id="5" creationId="{00000000-0000-0000-0000-000000000000}"/>
          </ac:picMkLst>
        </pc:picChg>
        <pc:picChg chg="mod">
          <ac:chgData name="Savitramma Maruboina" userId="2b0219e502bd2df2" providerId="LiveId" clId="{9EE567A0-5CC7-423A-BA14-D9D6CADEB917}" dt="2023-08-21T11:43:51.499" v="501" actId="207"/>
          <ac:picMkLst>
            <pc:docMk/>
            <pc:sldMk cId="0" sldId="265"/>
            <ac:picMk id="8" creationId="{00000000-0000-0000-0000-000000000000}"/>
          </ac:picMkLst>
        </pc:picChg>
        <pc:picChg chg="mod">
          <ac:chgData name="Savitramma Maruboina" userId="2b0219e502bd2df2" providerId="LiveId" clId="{9EE567A0-5CC7-423A-BA14-D9D6CADEB917}" dt="2023-08-21T11:43:51.499" v="501" actId="207"/>
          <ac:picMkLst>
            <pc:docMk/>
            <pc:sldMk cId="0" sldId="265"/>
            <ac:picMk id="9" creationId="{00000000-0000-0000-0000-000000000000}"/>
          </ac:picMkLst>
        </pc:picChg>
        <pc:picChg chg="mod">
          <ac:chgData name="Savitramma Maruboina" userId="2b0219e502bd2df2" providerId="LiveId" clId="{9EE567A0-5CC7-423A-BA14-D9D6CADEB917}" dt="2023-08-21T11:43:51.499" v="501" actId="207"/>
          <ac:picMkLst>
            <pc:docMk/>
            <pc:sldMk cId="0" sldId="265"/>
            <ac:picMk id="10" creationId="{00000000-0000-0000-0000-000000000000}"/>
          </ac:picMkLst>
        </pc:picChg>
        <pc:picChg chg="mod">
          <ac:chgData name="Savitramma Maruboina" userId="2b0219e502bd2df2" providerId="LiveId" clId="{9EE567A0-5CC7-423A-BA14-D9D6CADEB917}" dt="2023-08-21T11:43:51.499" v="501" actId="207"/>
          <ac:picMkLst>
            <pc:docMk/>
            <pc:sldMk cId="0" sldId="265"/>
            <ac:picMk id="11" creationId="{00000000-0000-0000-0000-000000000000}"/>
          </ac:picMkLst>
        </pc:picChg>
        <pc:picChg chg="mod">
          <ac:chgData name="Savitramma Maruboina" userId="2b0219e502bd2df2" providerId="LiveId" clId="{9EE567A0-5CC7-423A-BA14-D9D6CADEB917}" dt="2023-08-21T11:43:45.943" v="500" actId="207"/>
          <ac:picMkLst>
            <pc:docMk/>
            <pc:sldMk cId="0" sldId="265"/>
            <ac:picMk id="13" creationId="{00000000-0000-0000-0000-000000000000}"/>
          </ac:picMkLst>
        </pc:picChg>
        <pc:picChg chg="mod">
          <ac:chgData name="Savitramma Maruboina" userId="2b0219e502bd2df2" providerId="LiveId" clId="{9EE567A0-5CC7-423A-BA14-D9D6CADEB917}" dt="2023-08-21T11:43:45.943" v="500" actId="207"/>
          <ac:picMkLst>
            <pc:docMk/>
            <pc:sldMk cId="0" sldId="265"/>
            <ac:picMk id="14" creationId="{00000000-0000-0000-0000-000000000000}"/>
          </ac:picMkLst>
        </pc:picChg>
        <pc:picChg chg="mod">
          <ac:chgData name="Savitramma Maruboina" userId="2b0219e502bd2df2" providerId="LiveId" clId="{9EE567A0-5CC7-423A-BA14-D9D6CADEB917}" dt="2023-08-21T11:43:45.943" v="500" actId="207"/>
          <ac:picMkLst>
            <pc:docMk/>
            <pc:sldMk cId="0" sldId="265"/>
            <ac:picMk id="15" creationId="{00000000-0000-0000-0000-000000000000}"/>
          </ac:picMkLst>
        </pc:picChg>
        <pc:picChg chg="mod">
          <ac:chgData name="Savitramma Maruboina" userId="2b0219e502bd2df2" providerId="LiveId" clId="{9EE567A0-5CC7-423A-BA14-D9D6CADEB917}" dt="2023-08-21T11:43:45.943" v="500" actId="207"/>
          <ac:picMkLst>
            <pc:docMk/>
            <pc:sldMk cId="0" sldId="265"/>
            <ac:picMk id="16" creationId="{00000000-0000-0000-0000-000000000000}"/>
          </ac:picMkLst>
        </pc:picChg>
      </pc:sldChg>
      <pc:sldChg chg="addSp delSp modSp mod">
        <pc:chgData name="Savitramma Maruboina" userId="2b0219e502bd2df2" providerId="LiveId" clId="{9EE567A0-5CC7-423A-BA14-D9D6CADEB917}" dt="2023-08-22T12:19:52.613" v="1620" actId="14100"/>
        <pc:sldMkLst>
          <pc:docMk/>
          <pc:sldMk cId="2453851658" sldId="267"/>
        </pc:sldMkLst>
        <pc:grpChg chg="mod">
          <ac:chgData name="Savitramma Maruboina" userId="2b0219e502bd2df2" providerId="LiveId" clId="{9EE567A0-5CC7-423A-BA14-D9D6CADEB917}" dt="2023-08-21T13:19:43.783" v="1450" actId="207"/>
          <ac:grpSpMkLst>
            <pc:docMk/>
            <pc:sldMk cId="2453851658" sldId="267"/>
            <ac:grpSpMk id="2" creationId="{00000000-0000-0000-0000-000000000000}"/>
          </ac:grpSpMkLst>
        </pc:grpChg>
        <pc:grpChg chg="mod">
          <ac:chgData name="Savitramma Maruboina" userId="2b0219e502bd2df2" providerId="LiveId" clId="{9EE567A0-5CC7-423A-BA14-D9D6CADEB917}" dt="2023-08-21T13:19:49.570" v="1451" actId="207"/>
          <ac:grpSpMkLst>
            <pc:docMk/>
            <pc:sldMk cId="2453851658" sldId="267"/>
            <ac:grpSpMk id="14" creationId="{00000000-0000-0000-0000-000000000000}"/>
          </ac:grpSpMkLst>
        </pc:grpChg>
        <pc:picChg chg="mod">
          <ac:chgData name="Savitramma Maruboina" userId="2b0219e502bd2df2" providerId="LiveId" clId="{9EE567A0-5CC7-423A-BA14-D9D6CADEB917}" dt="2023-08-21T13:19:43.783" v="1450" actId="207"/>
          <ac:picMkLst>
            <pc:docMk/>
            <pc:sldMk cId="2453851658" sldId="267"/>
            <ac:picMk id="3" creationId="{00000000-0000-0000-0000-000000000000}"/>
          </ac:picMkLst>
        </pc:picChg>
        <pc:picChg chg="mod">
          <ac:chgData name="Savitramma Maruboina" userId="2b0219e502bd2df2" providerId="LiveId" clId="{9EE567A0-5CC7-423A-BA14-D9D6CADEB917}" dt="2023-08-21T13:19:43.783" v="1450" actId="207"/>
          <ac:picMkLst>
            <pc:docMk/>
            <pc:sldMk cId="2453851658" sldId="267"/>
            <ac:picMk id="4" creationId="{00000000-0000-0000-0000-000000000000}"/>
          </ac:picMkLst>
        </pc:picChg>
        <pc:picChg chg="mod">
          <ac:chgData name="Savitramma Maruboina" userId="2b0219e502bd2df2" providerId="LiveId" clId="{9EE567A0-5CC7-423A-BA14-D9D6CADEB917}" dt="2023-08-21T13:19:43.783" v="1450" actId="207"/>
          <ac:picMkLst>
            <pc:docMk/>
            <pc:sldMk cId="2453851658" sldId="267"/>
            <ac:picMk id="5" creationId="{00000000-0000-0000-0000-000000000000}"/>
          </ac:picMkLst>
        </pc:picChg>
        <pc:picChg chg="mod">
          <ac:chgData name="Savitramma Maruboina" userId="2b0219e502bd2df2" providerId="LiveId" clId="{9EE567A0-5CC7-423A-BA14-D9D6CADEB917}" dt="2023-08-21T13:19:43.783" v="1450" actId="207"/>
          <ac:picMkLst>
            <pc:docMk/>
            <pc:sldMk cId="2453851658" sldId="267"/>
            <ac:picMk id="6" creationId="{00000000-0000-0000-0000-000000000000}"/>
          </ac:picMkLst>
        </pc:picChg>
        <pc:picChg chg="mod">
          <ac:chgData name="Savitramma Maruboina" userId="2b0219e502bd2df2" providerId="LiveId" clId="{9EE567A0-5CC7-423A-BA14-D9D6CADEB917}" dt="2023-08-21T13:19:43.783" v="1450" actId="207"/>
          <ac:picMkLst>
            <pc:docMk/>
            <pc:sldMk cId="2453851658" sldId="267"/>
            <ac:picMk id="7" creationId="{00000000-0000-0000-0000-000000000000}"/>
          </ac:picMkLst>
        </pc:picChg>
        <pc:picChg chg="mod">
          <ac:chgData name="Savitramma Maruboina" userId="2b0219e502bd2df2" providerId="LiveId" clId="{9EE567A0-5CC7-423A-BA14-D9D6CADEB917}" dt="2023-08-21T13:19:43.783" v="1450" actId="207"/>
          <ac:picMkLst>
            <pc:docMk/>
            <pc:sldMk cId="2453851658" sldId="267"/>
            <ac:picMk id="8" creationId="{00000000-0000-0000-0000-000000000000}"/>
          </ac:picMkLst>
        </pc:picChg>
        <pc:picChg chg="mod">
          <ac:chgData name="Savitramma Maruboina" userId="2b0219e502bd2df2" providerId="LiveId" clId="{9EE567A0-5CC7-423A-BA14-D9D6CADEB917}" dt="2023-08-21T13:19:43.783" v="1450" actId="207"/>
          <ac:picMkLst>
            <pc:docMk/>
            <pc:sldMk cId="2453851658" sldId="267"/>
            <ac:picMk id="9" creationId="{00000000-0000-0000-0000-000000000000}"/>
          </ac:picMkLst>
        </pc:picChg>
        <pc:picChg chg="mod">
          <ac:chgData name="Savitramma Maruboina" userId="2b0219e502bd2df2" providerId="LiveId" clId="{9EE567A0-5CC7-423A-BA14-D9D6CADEB917}" dt="2023-08-21T13:19:49.570" v="1451" actId="207"/>
          <ac:picMkLst>
            <pc:docMk/>
            <pc:sldMk cId="2453851658" sldId="267"/>
            <ac:picMk id="15" creationId="{00000000-0000-0000-0000-000000000000}"/>
          </ac:picMkLst>
        </pc:picChg>
        <pc:picChg chg="mod">
          <ac:chgData name="Savitramma Maruboina" userId="2b0219e502bd2df2" providerId="LiveId" clId="{9EE567A0-5CC7-423A-BA14-D9D6CADEB917}" dt="2023-08-21T13:19:49.570" v="1451" actId="207"/>
          <ac:picMkLst>
            <pc:docMk/>
            <pc:sldMk cId="2453851658" sldId="267"/>
            <ac:picMk id="16" creationId="{00000000-0000-0000-0000-000000000000}"/>
          </ac:picMkLst>
        </pc:picChg>
        <pc:picChg chg="mod">
          <ac:chgData name="Savitramma Maruboina" userId="2b0219e502bd2df2" providerId="LiveId" clId="{9EE567A0-5CC7-423A-BA14-D9D6CADEB917}" dt="2023-08-21T13:19:49.570" v="1451" actId="207"/>
          <ac:picMkLst>
            <pc:docMk/>
            <pc:sldMk cId="2453851658" sldId="267"/>
            <ac:picMk id="17" creationId="{00000000-0000-0000-0000-000000000000}"/>
          </ac:picMkLst>
        </pc:picChg>
        <pc:picChg chg="mod">
          <ac:chgData name="Savitramma Maruboina" userId="2b0219e502bd2df2" providerId="LiveId" clId="{9EE567A0-5CC7-423A-BA14-D9D6CADEB917}" dt="2023-08-21T13:19:49.570" v="1451" actId="207"/>
          <ac:picMkLst>
            <pc:docMk/>
            <pc:sldMk cId="2453851658" sldId="267"/>
            <ac:picMk id="18" creationId="{00000000-0000-0000-0000-000000000000}"/>
          </ac:picMkLst>
        </pc:picChg>
        <pc:picChg chg="mod">
          <ac:chgData name="Savitramma Maruboina" userId="2b0219e502bd2df2" providerId="LiveId" clId="{9EE567A0-5CC7-423A-BA14-D9D6CADEB917}" dt="2023-08-21T13:19:49.570" v="1451" actId="207"/>
          <ac:picMkLst>
            <pc:docMk/>
            <pc:sldMk cId="2453851658" sldId="267"/>
            <ac:picMk id="19" creationId="{00000000-0000-0000-0000-000000000000}"/>
          </ac:picMkLst>
        </pc:picChg>
        <pc:picChg chg="mod">
          <ac:chgData name="Savitramma Maruboina" userId="2b0219e502bd2df2" providerId="LiveId" clId="{9EE567A0-5CC7-423A-BA14-D9D6CADEB917}" dt="2023-08-21T13:19:49.570" v="1451" actId="207"/>
          <ac:picMkLst>
            <pc:docMk/>
            <pc:sldMk cId="2453851658" sldId="267"/>
            <ac:picMk id="20" creationId="{00000000-0000-0000-0000-000000000000}"/>
          </ac:picMkLst>
        </pc:picChg>
        <pc:picChg chg="mod">
          <ac:chgData name="Savitramma Maruboina" userId="2b0219e502bd2df2" providerId="LiveId" clId="{9EE567A0-5CC7-423A-BA14-D9D6CADEB917}" dt="2023-08-21T13:19:49.570" v="1451" actId="207"/>
          <ac:picMkLst>
            <pc:docMk/>
            <pc:sldMk cId="2453851658" sldId="267"/>
            <ac:picMk id="21" creationId="{00000000-0000-0000-0000-000000000000}"/>
          </ac:picMkLst>
        </pc:picChg>
        <pc:picChg chg="add del mod">
          <ac:chgData name="Savitramma Maruboina" userId="2b0219e502bd2df2" providerId="LiveId" clId="{9EE567A0-5CC7-423A-BA14-D9D6CADEB917}" dt="2023-08-22T12:19:32.286" v="1617" actId="1076"/>
          <ac:picMkLst>
            <pc:docMk/>
            <pc:sldMk cId="2453851658" sldId="267"/>
            <ac:picMk id="27" creationId="{1EFCFFFF-7A75-D9C4-6297-DB3A35FB00FB}"/>
          </ac:picMkLst>
        </pc:picChg>
        <pc:picChg chg="add del mod">
          <ac:chgData name="Savitramma Maruboina" userId="2b0219e502bd2df2" providerId="LiveId" clId="{9EE567A0-5CC7-423A-BA14-D9D6CADEB917}" dt="2023-08-22T12:18:53.123" v="1606" actId="21"/>
          <ac:picMkLst>
            <pc:docMk/>
            <pc:sldMk cId="2453851658" sldId="267"/>
            <ac:picMk id="28" creationId="{A6739CA6-94EB-AB47-92A2-DF31BCFC08BE}"/>
          </ac:picMkLst>
        </pc:picChg>
        <pc:picChg chg="add mod">
          <ac:chgData name="Savitramma Maruboina" userId="2b0219e502bd2df2" providerId="LiveId" clId="{9EE567A0-5CC7-423A-BA14-D9D6CADEB917}" dt="2023-08-22T12:19:52.613" v="1620" actId="14100"/>
          <ac:picMkLst>
            <pc:docMk/>
            <pc:sldMk cId="2453851658" sldId="267"/>
            <ac:picMk id="29" creationId="{096CED8E-3AFB-DA0F-DCF7-FBF632D7A54C}"/>
          </ac:picMkLst>
        </pc:picChg>
        <pc:picChg chg="add mod">
          <ac:chgData name="Savitramma Maruboina" userId="2b0219e502bd2df2" providerId="LiveId" clId="{9EE567A0-5CC7-423A-BA14-D9D6CADEB917}" dt="2023-08-22T12:19:41.838" v="1619" actId="14100"/>
          <ac:picMkLst>
            <pc:docMk/>
            <pc:sldMk cId="2453851658" sldId="267"/>
            <ac:picMk id="30" creationId="{7F8F2162-051D-163B-BC50-ABE89D50D5FF}"/>
          </ac:picMkLst>
        </pc:picChg>
      </pc:sldChg>
      <pc:sldChg chg="addSp delSp modSp add mod">
        <pc:chgData name="Savitramma Maruboina" userId="2b0219e502bd2df2" providerId="LiveId" clId="{9EE567A0-5CC7-423A-BA14-D9D6CADEB917}" dt="2023-08-22T12:31:13.502" v="1726" actId="1036"/>
        <pc:sldMkLst>
          <pc:docMk/>
          <pc:sldMk cId="946937098" sldId="268"/>
        </pc:sldMkLst>
        <pc:spChg chg="del mod">
          <ac:chgData name="Savitramma Maruboina" userId="2b0219e502bd2df2" providerId="LiveId" clId="{9EE567A0-5CC7-423A-BA14-D9D6CADEB917}" dt="2023-08-22T12:26:49.813" v="1676" actId="21"/>
          <ac:spMkLst>
            <pc:docMk/>
            <pc:sldMk cId="946937098" sldId="268"/>
            <ac:spMk id="22" creationId="{00000000-0000-0000-0000-000000000000}"/>
          </ac:spMkLst>
        </pc:spChg>
        <pc:grpChg chg="del">
          <ac:chgData name="Savitramma Maruboina" userId="2b0219e502bd2df2" providerId="LiveId" clId="{9EE567A0-5CC7-423A-BA14-D9D6CADEB917}" dt="2023-08-22T12:26:34.348" v="1675" actId="21"/>
          <ac:grpSpMkLst>
            <pc:docMk/>
            <pc:sldMk cId="946937098" sldId="268"/>
            <ac:grpSpMk id="2" creationId="{00000000-0000-0000-0000-000000000000}"/>
          </ac:grpSpMkLst>
        </pc:grpChg>
        <pc:grpChg chg="del">
          <ac:chgData name="Savitramma Maruboina" userId="2b0219e502bd2df2" providerId="LiveId" clId="{9EE567A0-5CC7-423A-BA14-D9D6CADEB917}" dt="2023-08-22T12:26:56.258" v="1678" actId="21"/>
          <ac:grpSpMkLst>
            <pc:docMk/>
            <pc:sldMk cId="946937098" sldId="268"/>
            <ac:grpSpMk id="10" creationId="{00000000-0000-0000-0000-000000000000}"/>
          </ac:grpSpMkLst>
        </pc:grpChg>
        <pc:grpChg chg="del">
          <ac:chgData name="Savitramma Maruboina" userId="2b0219e502bd2df2" providerId="LiveId" clId="{9EE567A0-5CC7-423A-BA14-D9D6CADEB917}" dt="2023-08-22T12:26:29.761" v="1674" actId="21"/>
          <ac:grpSpMkLst>
            <pc:docMk/>
            <pc:sldMk cId="946937098" sldId="268"/>
            <ac:grpSpMk id="14" creationId="{00000000-0000-0000-0000-000000000000}"/>
          </ac:grpSpMkLst>
        </pc:grpChg>
        <pc:grpChg chg="del">
          <ac:chgData name="Savitramma Maruboina" userId="2b0219e502bd2df2" providerId="LiveId" clId="{9EE567A0-5CC7-423A-BA14-D9D6CADEB917}" dt="2023-08-22T12:26:53.478" v="1677" actId="21"/>
          <ac:grpSpMkLst>
            <pc:docMk/>
            <pc:sldMk cId="946937098" sldId="268"/>
            <ac:grpSpMk id="23" creationId="{00000000-0000-0000-0000-000000000000}"/>
          </ac:grpSpMkLst>
        </pc:grpChg>
        <pc:grpChg chg="add mod">
          <ac:chgData name="Savitramma Maruboina" userId="2b0219e502bd2df2" providerId="LiveId" clId="{9EE567A0-5CC7-423A-BA14-D9D6CADEB917}" dt="2023-08-22T12:31:13.502" v="1726" actId="1036"/>
          <ac:grpSpMkLst>
            <pc:docMk/>
            <pc:sldMk cId="946937098" sldId="268"/>
            <ac:grpSpMk id="35" creationId="{77B3B30C-7688-C19B-466E-AF20F70E3C63}"/>
          </ac:grpSpMkLst>
        </pc:grpChg>
        <pc:picChg chg="add mod">
          <ac:chgData name="Savitramma Maruboina" userId="2b0219e502bd2df2" providerId="LiveId" clId="{9EE567A0-5CC7-423A-BA14-D9D6CADEB917}" dt="2023-08-22T12:31:02.463" v="1724" actId="164"/>
          <ac:picMkLst>
            <pc:docMk/>
            <pc:sldMk cId="946937098" sldId="268"/>
            <ac:picMk id="27" creationId="{05940906-8CBC-BC7F-18F6-E027EA3E8AF9}"/>
          </ac:picMkLst>
        </pc:picChg>
        <pc:picChg chg="add mod">
          <ac:chgData name="Savitramma Maruboina" userId="2b0219e502bd2df2" providerId="LiveId" clId="{9EE567A0-5CC7-423A-BA14-D9D6CADEB917}" dt="2023-08-22T12:31:02.463" v="1724" actId="164"/>
          <ac:picMkLst>
            <pc:docMk/>
            <pc:sldMk cId="946937098" sldId="268"/>
            <ac:picMk id="28" creationId="{1EA9B32B-4654-FA60-DEAB-8547858713FA}"/>
          </ac:picMkLst>
        </pc:picChg>
        <pc:picChg chg="add mod">
          <ac:chgData name="Savitramma Maruboina" userId="2b0219e502bd2df2" providerId="LiveId" clId="{9EE567A0-5CC7-423A-BA14-D9D6CADEB917}" dt="2023-08-22T12:31:02.463" v="1724" actId="164"/>
          <ac:picMkLst>
            <pc:docMk/>
            <pc:sldMk cId="946937098" sldId="268"/>
            <ac:picMk id="29" creationId="{5E37F271-93B8-4370-5B7F-5A4EEB7EC9DE}"/>
          </ac:picMkLst>
        </pc:picChg>
        <pc:picChg chg="add mod">
          <ac:chgData name="Savitramma Maruboina" userId="2b0219e502bd2df2" providerId="LiveId" clId="{9EE567A0-5CC7-423A-BA14-D9D6CADEB917}" dt="2023-08-22T12:28:03.060" v="1687" actId="14100"/>
          <ac:picMkLst>
            <pc:docMk/>
            <pc:sldMk cId="946937098" sldId="268"/>
            <ac:picMk id="30" creationId="{8F8A7F87-1311-E66B-C05C-47802AB08A20}"/>
          </ac:picMkLst>
        </pc:picChg>
        <pc:picChg chg="add mod">
          <ac:chgData name="Savitramma Maruboina" userId="2b0219e502bd2df2" providerId="LiveId" clId="{9EE567A0-5CC7-423A-BA14-D9D6CADEB917}" dt="2023-08-22T12:31:02.463" v="1724" actId="164"/>
          <ac:picMkLst>
            <pc:docMk/>
            <pc:sldMk cId="946937098" sldId="268"/>
            <ac:picMk id="31" creationId="{1BC03F5A-6E22-03B8-33B3-1FF0E60E398C}"/>
          </ac:picMkLst>
        </pc:picChg>
        <pc:picChg chg="add mod">
          <ac:chgData name="Savitramma Maruboina" userId="2b0219e502bd2df2" providerId="LiveId" clId="{9EE567A0-5CC7-423A-BA14-D9D6CADEB917}" dt="2023-08-22T12:31:02.463" v="1724" actId="164"/>
          <ac:picMkLst>
            <pc:docMk/>
            <pc:sldMk cId="946937098" sldId="268"/>
            <ac:picMk id="32" creationId="{1B40DD45-736C-F102-5ADD-2AD1E7600D3D}"/>
          </ac:picMkLst>
        </pc:picChg>
        <pc:picChg chg="add mod">
          <ac:chgData name="Savitramma Maruboina" userId="2b0219e502bd2df2" providerId="LiveId" clId="{9EE567A0-5CC7-423A-BA14-D9D6CADEB917}" dt="2023-08-22T12:31:02.463" v="1724" actId="164"/>
          <ac:picMkLst>
            <pc:docMk/>
            <pc:sldMk cId="946937098" sldId="268"/>
            <ac:picMk id="33" creationId="{25BBDB0D-0529-92BD-296B-17C29832EE48}"/>
          </ac:picMkLst>
        </pc:picChg>
        <pc:picChg chg="add mod">
          <ac:chgData name="Savitramma Maruboina" userId="2b0219e502bd2df2" providerId="LiveId" clId="{9EE567A0-5CC7-423A-BA14-D9D6CADEB917}" dt="2023-08-22T12:31:02.463" v="1724" actId="164"/>
          <ac:picMkLst>
            <pc:docMk/>
            <pc:sldMk cId="946937098" sldId="268"/>
            <ac:picMk id="34" creationId="{2385F849-A9B1-8CDA-4E1F-2FF12620E96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46568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4.jpe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1.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4.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IN"/>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346796"/>
          </a:xfrm>
          <a:prstGeom prst="rect">
            <a:avLst/>
          </a:prstGeom>
        </p:spPr>
        <p:txBody>
          <a:bodyPr lIns="0" tIns="0" rIns="0" bIns="0" rtlCol="0" anchor="t">
            <a:spAutoFit/>
          </a:bodyPr>
          <a:lstStyle/>
          <a:p>
            <a:pPr algn="ctr">
              <a:lnSpc>
                <a:spcPts val="11059"/>
              </a:lnSpc>
            </a:pPr>
            <a:r>
              <a:rPr lang="en-US" sz="8000" b="1" spc="-105" dirty="0">
                <a:solidFill>
                  <a:srgbClr val="A100FF"/>
                </a:solidFill>
                <a:latin typeface="Cambria" panose="02040503050406030204" pitchFamily="18" charset="0"/>
                <a:ea typeface="Cambria" panose="02040503050406030204" pitchFamily="18" charset="0"/>
              </a:rPr>
              <a:t>Social Buzz</a:t>
            </a:r>
          </a:p>
          <a:p>
            <a:pPr algn="ctr"/>
            <a:r>
              <a:rPr lang="en-US" sz="6000" spc="-105" dirty="0">
                <a:solidFill>
                  <a:srgbClr val="A100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F8A7F87-1311-E66B-C05C-47802AB08A20}"/>
              </a:ext>
            </a:extLst>
          </p:cNvPr>
          <p:cNvPicPr>
            <a:picLocks noChangeAspect="1"/>
          </p:cNvPicPr>
          <p:nvPr/>
        </p:nvPicPr>
        <p:blipFill>
          <a:blip r:embed="rId3"/>
          <a:stretch>
            <a:fillRect/>
          </a:stretch>
        </p:blipFill>
        <p:spPr>
          <a:xfrm>
            <a:off x="0" y="-77297"/>
            <a:ext cx="18288000" cy="862418"/>
          </a:xfrm>
          <a:prstGeom prst="rect">
            <a:avLst/>
          </a:prstGeom>
        </p:spPr>
      </p:pic>
      <p:grpSp>
        <p:nvGrpSpPr>
          <p:cNvPr id="35" name="Group 34">
            <a:extLst>
              <a:ext uri="{FF2B5EF4-FFF2-40B4-BE49-F238E27FC236}">
                <a16:creationId xmlns:a16="http://schemas.microsoft.com/office/drawing/2014/main" id="{77B3B30C-7688-C19B-466E-AF20F70E3C63}"/>
              </a:ext>
            </a:extLst>
          </p:cNvPr>
          <p:cNvGrpSpPr/>
          <p:nvPr/>
        </p:nvGrpSpPr>
        <p:grpSpPr>
          <a:xfrm>
            <a:off x="1524000" y="863275"/>
            <a:ext cx="14660317" cy="9233225"/>
            <a:chOff x="-22412" y="785119"/>
            <a:chExt cx="14660317" cy="9233225"/>
          </a:xfrm>
        </p:grpSpPr>
        <p:pic>
          <p:nvPicPr>
            <p:cNvPr id="27" name="Picture 26">
              <a:extLst>
                <a:ext uri="{FF2B5EF4-FFF2-40B4-BE49-F238E27FC236}">
                  <a16:creationId xmlns:a16="http://schemas.microsoft.com/office/drawing/2014/main" id="{05940906-8CBC-BC7F-18F6-E027EA3E8AF9}"/>
                </a:ext>
              </a:extLst>
            </p:cNvPr>
            <p:cNvPicPr>
              <a:picLocks noChangeAspect="1"/>
            </p:cNvPicPr>
            <p:nvPr/>
          </p:nvPicPr>
          <p:blipFill>
            <a:blip r:embed="rId4"/>
            <a:stretch>
              <a:fillRect/>
            </a:stretch>
          </p:blipFill>
          <p:spPr>
            <a:xfrm>
              <a:off x="11049000" y="785119"/>
              <a:ext cx="3588905" cy="6516848"/>
            </a:xfrm>
            <a:prstGeom prst="rect">
              <a:avLst/>
            </a:prstGeom>
          </p:spPr>
        </p:pic>
        <p:pic>
          <p:nvPicPr>
            <p:cNvPr id="28" name="Picture 27">
              <a:extLst>
                <a:ext uri="{FF2B5EF4-FFF2-40B4-BE49-F238E27FC236}">
                  <a16:creationId xmlns:a16="http://schemas.microsoft.com/office/drawing/2014/main" id="{1EA9B32B-4654-FA60-DEAB-8547858713FA}"/>
                </a:ext>
              </a:extLst>
            </p:cNvPr>
            <p:cNvPicPr>
              <a:picLocks noChangeAspect="1"/>
            </p:cNvPicPr>
            <p:nvPr/>
          </p:nvPicPr>
          <p:blipFill>
            <a:blip r:embed="rId5"/>
            <a:stretch>
              <a:fillRect/>
            </a:stretch>
          </p:blipFill>
          <p:spPr>
            <a:xfrm>
              <a:off x="-22412" y="4152900"/>
              <a:ext cx="5257170" cy="3149066"/>
            </a:xfrm>
            <a:prstGeom prst="rect">
              <a:avLst/>
            </a:prstGeom>
          </p:spPr>
        </p:pic>
        <p:pic>
          <p:nvPicPr>
            <p:cNvPr id="29" name="Picture 28">
              <a:extLst>
                <a:ext uri="{FF2B5EF4-FFF2-40B4-BE49-F238E27FC236}">
                  <a16:creationId xmlns:a16="http://schemas.microsoft.com/office/drawing/2014/main" id="{5E37F271-93B8-4370-5B7F-5A4EEB7EC9DE}"/>
                </a:ext>
              </a:extLst>
            </p:cNvPr>
            <p:cNvPicPr>
              <a:picLocks noChangeAspect="1"/>
            </p:cNvPicPr>
            <p:nvPr/>
          </p:nvPicPr>
          <p:blipFill>
            <a:blip r:embed="rId6"/>
            <a:stretch>
              <a:fillRect/>
            </a:stretch>
          </p:blipFill>
          <p:spPr>
            <a:xfrm>
              <a:off x="8077199" y="7301965"/>
              <a:ext cx="6560705" cy="2716377"/>
            </a:xfrm>
            <a:prstGeom prst="rect">
              <a:avLst/>
            </a:prstGeom>
          </p:spPr>
        </p:pic>
        <p:pic>
          <p:nvPicPr>
            <p:cNvPr id="31" name="Picture 30">
              <a:extLst>
                <a:ext uri="{FF2B5EF4-FFF2-40B4-BE49-F238E27FC236}">
                  <a16:creationId xmlns:a16="http://schemas.microsoft.com/office/drawing/2014/main" id="{1BC03F5A-6E22-03B8-33B3-1FF0E60E398C}"/>
                </a:ext>
              </a:extLst>
            </p:cNvPr>
            <p:cNvPicPr>
              <a:picLocks noChangeAspect="1"/>
            </p:cNvPicPr>
            <p:nvPr/>
          </p:nvPicPr>
          <p:blipFill>
            <a:blip r:embed="rId7"/>
            <a:stretch>
              <a:fillRect/>
            </a:stretch>
          </p:blipFill>
          <p:spPr>
            <a:xfrm>
              <a:off x="0" y="785120"/>
              <a:ext cx="5234758" cy="3367780"/>
            </a:xfrm>
            <a:prstGeom prst="rect">
              <a:avLst/>
            </a:prstGeom>
          </p:spPr>
        </p:pic>
        <p:pic>
          <p:nvPicPr>
            <p:cNvPr id="32" name="Picture 31">
              <a:extLst>
                <a:ext uri="{FF2B5EF4-FFF2-40B4-BE49-F238E27FC236}">
                  <a16:creationId xmlns:a16="http://schemas.microsoft.com/office/drawing/2014/main" id="{1B40DD45-736C-F102-5ADD-2AD1E7600D3D}"/>
                </a:ext>
              </a:extLst>
            </p:cNvPr>
            <p:cNvPicPr>
              <a:picLocks noChangeAspect="1"/>
            </p:cNvPicPr>
            <p:nvPr/>
          </p:nvPicPr>
          <p:blipFill>
            <a:blip r:embed="rId8"/>
            <a:stretch>
              <a:fillRect/>
            </a:stretch>
          </p:blipFill>
          <p:spPr>
            <a:xfrm>
              <a:off x="5234759" y="4152900"/>
              <a:ext cx="5814241" cy="3149067"/>
            </a:xfrm>
            <a:prstGeom prst="rect">
              <a:avLst/>
            </a:prstGeom>
          </p:spPr>
        </p:pic>
        <p:pic>
          <p:nvPicPr>
            <p:cNvPr id="33" name="Picture 32">
              <a:extLst>
                <a:ext uri="{FF2B5EF4-FFF2-40B4-BE49-F238E27FC236}">
                  <a16:creationId xmlns:a16="http://schemas.microsoft.com/office/drawing/2014/main" id="{25BBDB0D-0529-92BD-296B-17C29832EE48}"/>
                </a:ext>
              </a:extLst>
            </p:cNvPr>
            <p:cNvPicPr>
              <a:picLocks noChangeAspect="1"/>
            </p:cNvPicPr>
            <p:nvPr/>
          </p:nvPicPr>
          <p:blipFill>
            <a:blip r:embed="rId9"/>
            <a:stretch>
              <a:fillRect/>
            </a:stretch>
          </p:blipFill>
          <p:spPr>
            <a:xfrm>
              <a:off x="-22412" y="7301967"/>
              <a:ext cx="8099612" cy="2716377"/>
            </a:xfrm>
            <a:prstGeom prst="rect">
              <a:avLst/>
            </a:prstGeom>
          </p:spPr>
        </p:pic>
        <p:pic>
          <p:nvPicPr>
            <p:cNvPr id="34" name="Picture 33">
              <a:extLst>
                <a:ext uri="{FF2B5EF4-FFF2-40B4-BE49-F238E27FC236}">
                  <a16:creationId xmlns:a16="http://schemas.microsoft.com/office/drawing/2014/main" id="{2385F849-A9B1-8CDA-4E1F-2FF12620E96E}"/>
                </a:ext>
              </a:extLst>
            </p:cNvPr>
            <p:cNvPicPr>
              <a:picLocks noChangeAspect="1"/>
            </p:cNvPicPr>
            <p:nvPr/>
          </p:nvPicPr>
          <p:blipFill>
            <a:blip r:embed="rId10"/>
            <a:stretch>
              <a:fillRect/>
            </a:stretch>
          </p:blipFill>
          <p:spPr>
            <a:xfrm>
              <a:off x="5234758" y="785120"/>
              <a:ext cx="5814242" cy="3367780"/>
            </a:xfrm>
            <a:prstGeom prst="rect">
              <a:avLst/>
            </a:prstGeom>
          </p:spPr>
        </p:pic>
      </p:grpSp>
    </p:spTree>
    <p:extLst>
      <p:ext uri="{BB962C8B-B14F-4D97-AF65-F5344CB8AC3E}">
        <p14:creationId xmlns:p14="http://schemas.microsoft.com/office/powerpoint/2010/main" val="946937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0523D76-3D19-E613-EBF7-E83DD04B5A0A}"/>
              </a:ext>
            </a:extLst>
          </p:cNvPr>
          <p:cNvGrpSpPr/>
          <p:nvPr/>
        </p:nvGrpSpPr>
        <p:grpSpPr>
          <a:xfrm>
            <a:off x="365132" y="1196084"/>
            <a:ext cx="5316352" cy="7963390"/>
            <a:chOff x="5438298" y="1161805"/>
            <a:chExt cx="5316352" cy="796339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grpSp>
      <p:grpSp>
        <p:nvGrpSpPr>
          <p:cNvPr id="7" name="Group 7"/>
          <p:cNvGrpSpPr/>
          <p:nvPr/>
        </p:nvGrpSpPr>
        <p:grpSpPr>
          <a:xfrm>
            <a:off x="327032" y="9481425"/>
            <a:ext cx="5692768" cy="2017079"/>
            <a:chOff x="0" y="0"/>
            <a:chExt cx="12948451" cy="2689439"/>
          </a:xfrm>
          <a:solidFill>
            <a:srgbClr val="A100FF"/>
          </a:solidFill>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5692769" cy="2017079"/>
            <a:chOff x="0" y="0"/>
            <a:chExt cx="12948451" cy="2689439"/>
          </a:xfrm>
          <a:solidFill>
            <a:srgbClr val="A100FF"/>
          </a:solidFill>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4" name="TextBox 15">
            <a:extLst>
              <a:ext uri="{FF2B5EF4-FFF2-40B4-BE49-F238E27FC236}">
                <a16:creationId xmlns:a16="http://schemas.microsoft.com/office/drawing/2014/main" id="{3A90234A-916B-4C29-ACF1-11F97E8C2563}"/>
              </a:ext>
            </a:extLst>
          </p:cNvPr>
          <p:cNvSpPr txBox="1"/>
          <p:nvPr/>
        </p:nvSpPr>
        <p:spPr>
          <a:xfrm rot="18946369" flipV="1">
            <a:off x="-222240" y="5318551"/>
            <a:ext cx="514764" cy="273474"/>
          </a:xfrm>
          <a:prstGeom prst="rect">
            <a:avLst/>
          </a:prstGeom>
        </p:spPr>
        <p:txBody>
          <a:bodyPr wrap="square"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18" name="Rectangle 17">
            <a:extLst>
              <a:ext uri="{FF2B5EF4-FFF2-40B4-BE49-F238E27FC236}">
                <a16:creationId xmlns:a16="http://schemas.microsoft.com/office/drawing/2014/main" id="{0B215C11-4241-59A1-0C65-7EC01CF9DD14}"/>
              </a:ext>
            </a:extLst>
          </p:cNvPr>
          <p:cNvSpPr/>
          <p:nvPr/>
        </p:nvSpPr>
        <p:spPr>
          <a:xfrm>
            <a:off x="9601200" y="518713"/>
            <a:ext cx="5677467" cy="1231106"/>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b="1" dirty="0">
                <a:latin typeface="Cambria" panose="02040503050406030204" pitchFamily="18" charset="0"/>
                <a:ea typeface="Cambria" panose="02040503050406030204" pitchFamily="18" charset="0"/>
              </a:rPr>
              <a:t>Summary</a:t>
            </a:r>
          </a:p>
        </p:txBody>
      </p:sp>
      <p:sp>
        <p:nvSpPr>
          <p:cNvPr id="26" name="TextBox 25">
            <a:extLst>
              <a:ext uri="{FF2B5EF4-FFF2-40B4-BE49-F238E27FC236}">
                <a16:creationId xmlns:a16="http://schemas.microsoft.com/office/drawing/2014/main" id="{FF0DF3A2-72A7-A03F-FD84-D3B2190BC7A2}"/>
              </a:ext>
            </a:extLst>
          </p:cNvPr>
          <p:cNvSpPr txBox="1"/>
          <p:nvPr/>
        </p:nvSpPr>
        <p:spPr>
          <a:xfrm>
            <a:off x="6400800" y="5230348"/>
            <a:ext cx="11242470" cy="1815882"/>
          </a:xfrm>
          <a:prstGeom prst="rect">
            <a:avLst/>
          </a:prstGeom>
          <a:noFill/>
        </p:spPr>
        <p:txBody>
          <a:bodyPr wrap="square" rtlCol="0">
            <a:spAutoFit/>
          </a:bodyPr>
          <a:lstStyle/>
          <a:p>
            <a:r>
              <a:rPr lang="en-IN" sz="2800" b="1" dirty="0">
                <a:solidFill>
                  <a:srgbClr val="A100FF"/>
                </a:solidFill>
                <a:latin typeface="Calibri" panose="020F0502020204030204" pitchFamily="34" charset="0"/>
                <a:ea typeface="Calibri" panose="020F0502020204030204" pitchFamily="34" charset="0"/>
                <a:cs typeface="Calibri" panose="020F0502020204030204" pitchFamily="34" charset="0"/>
              </a:rPr>
              <a:t>In the top 5 categories food is the common theme with ‘Healthy Eating’ ranking the highest. This is the indication to the audience within the user base. We suggest you could use this insight to create a campaign and work with healthy eating brands to boost user engagement.</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sp>
        <p:nvSpPr>
          <p:cNvPr id="27" name="Arrow: Pentagon 26">
            <a:extLst>
              <a:ext uri="{FF2B5EF4-FFF2-40B4-BE49-F238E27FC236}">
                <a16:creationId xmlns:a16="http://schemas.microsoft.com/office/drawing/2014/main" id="{1151940A-15BD-8B6D-D6D1-E7404D20CB7F}"/>
              </a:ext>
            </a:extLst>
          </p:cNvPr>
          <p:cNvSpPr/>
          <p:nvPr/>
        </p:nvSpPr>
        <p:spPr>
          <a:xfrm>
            <a:off x="6400800" y="1881902"/>
            <a:ext cx="3200400" cy="574281"/>
          </a:xfrm>
          <a:prstGeom prst="homePlate">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Analysis:</a:t>
            </a:r>
            <a:endParaRPr lang="en-IN" dirty="0"/>
          </a:p>
        </p:txBody>
      </p:sp>
      <p:sp>
        <p:nvSpPr>
          <p:cNvPr id="29" name="TextBox 28">
            <a:extLst>
              <a:ext uri="{FF2B5EF4-FFF2-40B4-BE49-F238E27FC236}">
                <a16:creationId xmlns:a16="http://schemas.microsoft.com/office/drawing/2014/main" id="{8C7D2EDE-9614-4F37-4C08-D48C72FA332B}"/>
              </a:ext>
            </a:extLst>
          </p:cNvPr>
          <p:cNvSpPr txBox="1"/>
          <p:nvPr/>
        </p:nvSpPr>
        <p:spPr>
          <a:xfrm>
            <a:off x="6400800" y="2663979"/>
            <a:ext cx="11049000" cy="1384995"/>
          </a:xfrm>
          <a:prstGeom prst="rect">
            <a:avLst/>
          </a:prstGeom>
          <a:noFill/>
        </p:spPr>
        <p:txBody>
          <a:bodyPr wrap="square" rtlCol="0">
            <a:spAutoFit/>
          </a:bodyPr>
          <a:lstStyle/>
          <a:p>
            <a:r>
              <a:rPr lang="en-IN" sz="2800" b="1" dirty="0">
                <a:solidFill>
                  <a:srgbClr val="A100FF"/>
                </a:solidFill>
              </a:rPr>
              <a:t>As we see Animals and Science are the two most popular categories of content, It shows that people enjoying “Factual” and “Real life” content the most.</a:t>
            </a:r>
          </a:p>
        </p:txBody>
      </p:sp>
      <p:sp>
        <p:nvSpPr>
          <p:cNvPr id="30" name="Arrow: Pentagon 29">
            <a:extLst>
              <a:ext uri="{FF2B5EF4-FFF2-40B4-BE49-F238E27FC236}">
                <a16:creationId xmlns:a16="http://schemas.microsoft.com/office/drawing/2014/main" id="{0C7BD562-7383-67C1-0FD3-5C3388B0B859}"/>
              </a:ext>
            </a:extLst>
          </p:cNvPr>
          <p:cNvSpPr/>
          <p:nvPr/>
        </p:nvSpPr>
        <p:spPr>
          <a:xfrm>
            <a:off x="6457950" y="4313848"/>
            <a:ext cx="3200400" cy="574281"/>
          </a:xfrm>
          <a:prstGeom prst="homePlate">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Insight:</a:t>
            </a:r>
          </a:p>
        </p:txBody>
      </p:sp>
      <p:grpSp>
        <p:nvGrpSpPr>
          <p:cNvPr id="6" name="Group 5">
            <a:extLst>
              <a:ext uri="{FF2B5EF4-FFF2-40B4-BE49-F238E27FC236}">
                <a16:creationId xmlns:a16="http://schemas.microsoft.com/office/drawing/2014/main" id="{F0058153-B9C6-6E47-EDD7-9E3A82B65D0C}"/>
              </a:ext>
            </a:extLst>
          </p:cNvPr>
          <p:cNvGrpSpPr/>
          <p:nvPr/>
        </p:nvGrpSpPr>
        <p:grpSpPr>
          <a:xfrm>
            <a:off x="6457950" y="7589935"/>
            <a:ext cx="11242470" cy="1630325"/>
            <a:chOff x="6457950" y="7851100"/>
            <a:chExt cx="11242470" cy="1630325"/>
          </a:xfrm>
        </p:grpSpPr>
        <p:sp>
          <p:nvSpPr>
            <p:cNvPr id="25" name="TextBox 16">
              <a:extLst>
                <a:ext uri="{FF2B5EF4-FFF2-40B4-BE49-F238E27FC236}">
                  <a16:creationId xmlns:a16="http://schemas.microsoft.com/office/drawing/2014/main" id="{E1CF9388-A25B-45EF-AAD4-73FE2BA72053}"/>
                </a:ext>
              </a:extLst>
            </p:cNvPr>
            <p:cNvSpPr txBox="1"/>
            <p:nvPr/>
          </p:nvSpPr>
          <p:spPr>
            <a:xfrm rot="10800000" flipV="1">
              <a:off x="6457950" y="8735836"/>
              <a:ext cx="11242470" cy="745589"/>
            </a:xfrm>
            <a:prstGeom prst="rect">
              <a:avLst/>
            </a:prstGeom>
          </p:spPr>
          <p:txBody>
            <a:bodyPr wrap="square" lIns="0" tIns="0" rIns="0" bIns="0" rtlCol="0" anchor="t">
              <a:spAutoFit/>
            </a:bodyPr>
            <a:lstStyle/>
            <a:p>
              <a:pPr>
                <a:lnSpc>
                  <a:spcPts val="2940"/>
                </a:lnSpc>
              </a:pPr>
              <a:r>
                <a:rPr lang="en-US" sz="2800" b="1" spc="-21" dirty="0">
                  <a:solidFill>
                    <a:srgbClr val="A100FF"/>
                  </a:solidFill>
                  <a:latin typeface="Graphik Regular" panose="020B0503030202060203" pitchFamily="34" charset="0"/>
                </a:rPr>
                <a:t>This ad-hoc analysis is insightful, But it’s time to take action i.e., analysis into large scale production for real-time understanding of your business.</a:t>
              </a:r>
            </a:p>
          </p:txBody>
        </p:sp>
        <p:sp>
          <p:nvSpPr>
            <p:cNvPr id="31" name="Arrow: Pentagon 30">
              <a:extLst>
                <a:ext uri="{FF2B5EF4-FFF2-40B4-BE49-F238E27FC236}">
                  <a16:creationId xmlns:a16="http://schemas.microsoft.com/office/drawing/2014/main" id="{75524E5C-54DF-0E51-4EFE-AD33C10B2F05}"/>
                </a:ext>
              </a:extLst>
            </p:cNvPr>
            <p:cNvSpPr/>
            <p:nvPr/>
          </p:nvSpPr>
          <p:spPr>
            <a:xfrm>
              <a:off x="6457950" y="7851100"/>
              <a:ext cx="3200400" cy="574281"/>
            </a:xfrm>
            <a:prstGeom prst="homePlate">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Action: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a:ln>
                <a:solidFill>
                  <a:schemeClr val="bg1"/>
                </a:solidFill>
              </a:ln>
            </p:spPr>
            <p:txBody>
              <a:bodyPr/>
              <a:lstStyle/>
              <a:p>
                <a:endParaRPr lang="en-IN"/>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27AA19-523C-9C17-6EFE-FD9821FF1120}"/>
              </a:ext>
            </a:extLst>
          </p:cNvPr>
          <p:cNvSpPr/>
          <p:nvPr/>
        </p:nvSpPr>
        <p:spPr>
          <a:xfrm>
            <a:off x="0" y="0"/>
            <a:ext cx="11582400" cy="102870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2"/>
          <p:cNvGrpSpPr/>
          <p:nvPr/>
        </p:nvGrpSpPr>
        <p:grpSpPr>
          <a:xfrm>
            <a:off x="2623279" y="1205251"/>
            <a:ext cx="8673443" cy="6155608"/>
            <a:chOff x="0" y="0"/>
            <a:chExt cx="11564591" cy="820747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9600" spc="-80" dirty="0">
                  <a:solidFill>
                    <a:schemeClr val="bg1"/>
                  </a:solidFill>
                  <a:latin typeface="Cambria" panose="02040503050406030204" pitchFamily="18" charset="0"/>
                  <a:ea typeface="Cambria" panose="02040503050406030204" pitchFamily="18" charset="0"/>
                </a:rPr>
                <a:t>Today's agenda</a:t>
              </a:r>
            </a:p>
          </p:txBody>
        </p:sp>
        <p:sp>
          <p:nvSpPr>
            <p:cNvPr id="4" name="TextBox 4"/>
            <p:cNvSpPr txBox="1"/>
            <p:nvPr/>
          </p:nvSpPr>
          <p:spPr>
            <a:xfrm>
              <a:off x="0" y="2298166"/>
              <a:ext cx="11564591" cy="5909309"/>
            </a:xfrm>
            <a:prstGeom prst="rect">
              <a:avLst/>
            </a:prstGeom>
          </p:spPr>
          <p:txBody>
            <a:bodyPr lIns="0" tIns="0" rIns="0" bIns="0" rtlCol="0" anchor="t">
              <a:spAutoFit/>
            </a:bodyPr>
            <a:lstStyle/>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Project recap</a:t>
              </a:r>
            </a:p>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Problem</a:t>
              </a:r>
            </a:p>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The Analytics team</a:t>
              </a:r>
            </a:p>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Process</a:t>
              </a:r>
            </a:p>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Insights</a:t>
              </a:r>
            </a:p>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a:solidFill>
            <a:schemeClr val="bg1"/>
          </a:solidFill>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sz="36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Rectangle 33">
            <a:extLst>
              <a:ext uri="{FF2B5EF4-FFF2-40B4-BE49-F238E27FC236}">
                <a16:creationId xmlns:a16="http://schemas.microsoft.com/office/drawing/2014/main" id="{EA742674-DAFB-2A07-10AD-450853188401}"/>
              </a:ext>
            </a:extLst>
          </p:cNvPr>
          <p:cNvSpPr/>
          <p:nvPr/>
        </p:nvSpPr>
        <p:spPr>
          <a:xfrm>
            <a:off x="8499198" y="2005584"/>
            <a:ext cx="7789980" cy="62138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rgbClr val="A100FF"/>
                </a:solidFill>
              </a:rPr>
              <a:t>Social Buzz is a fast growing technology unicorn that need to adapt quickly to it’s global scale. Accenture has begun a 3 month POC focusing on these tasks:</a:t>
            </a:r>
          </a:p>
          <a:p>
            <a:endParaRPr lang="en-US" sz="3600" b="1" dirty="0">
              <a:solidFill>
                <a:srgbClr val="A100FF"/>
              </a:solidFill>
            </a:endParaRPr>
          </a:p>
          <a:p>
            <a:pPr marL="571500" indent="-571500">
              <a:buFont typeface="Arial" panose="020B0604020202020204" pitchFamily="34" charset="0"/>
              <a:buChar char="•"/>
            </a:pPr>
            <a:r>
              <a:rPr lang="en-US" sz="3200" dirty="0">
                <a:solidFill>
                  <a:srgbClr val="A100FF"/>
                </a:solidFill>
              </a:rPr>
              <a:t>An audit of their big data practice </a:t>
            </a:r>
          </a:p>
          <a:p>
            <a:pPr marL="571500" indent="-571500">
              <a:buFont typeface="Arial" panose="020B0604020202020204" pitchFamily="34" charset="0"/>
              <a:buChar char="•"/>
            </a:pPr>
            <a:r>
              <a:rPr lang="en-US" sz="3200" dirty="0">
                <a:solidFill>
                  <a:srgbClr val="A100FF"/>
                </a:solidFill>
              </a:rPr>
              <a:t>Recommendations for a successful IPO </a:t>
            </a:r>
          </a:p>
          <a:p>
            <a:pPr marL="571500" indent="-571500">
              <a:buFont typeface="Arial" panose="020B0604020202020204" pitchFamily="34" charset="0"/>
              <a:buChar char="•"/>
            </a:pPr>
            <a:r>
              <a:rPr lang="en-US" sz="3200" dirty="0">
                <a:solidFill>
                  <a:srgbClr val="A100FF"/>
                </a:solidFill>
              </a:rPr>
              <a:t> An analysis of their content categories that highlights the top 5 categories with the largest aggregate popularity </a:t>
            </a:r>
            <a:endParaRPr lang="en-IN" sz="3200" dirty="0">
              <a:solidFill>
                <a:srgbClr val="A100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10363200"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819017" y="242922"/>
            <a:ext cx="4164801" cy="3529426"/>
            <a:chOff x="0" y="154662"/>
            <a:chExt cx="4584818" cy="4396135"/>
          </a:xfrm>
        </p:grpSpPr>
        <p:grpSp>
          <p:nvGrpSpPr>
            <p:cNvPr id="13" name="Group 13"/>
            <p:cNvGrpSpPr>
              <a:grpSpLocks noChangeAspect="1"/>
            </p:cNvGrpSpPr>
            <p:nvPr/>
          </p:nvGrpSpPr>
          <p:grpSpPr>
            <a:xfrm>
              <a:off x="0" y="656398"/>
              <a:ext cx="3894400"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2513718" y="1181100"/>
            <a:ext cx="3844692" cy="1231106"/>
          </a:xfrm>
          <a:prstGeom prst="rect">
            <a:avLst/>
          </a:prstGeom>
        </p:spPr>
        <p:txBody>
          <a:bodyPr wrap="square" lIns="0" tIns="0" rIns="0" bIns="0" rtlCol="0" anchor="t">
            <a:spAutoFit/>
          </a:bodyPr>
          <a:lstStyle/>
          <a:p>
            <a:pPr algn="ctr">
              <a:lnSpc>
                <a:spcPts val="9600"/>
              </a:lnSpc>
            </a:pPr>
            <a:r>
              <a:rPr lang="en-US" sz="8000" spc="-80" dirty="0">
                <a:solidFill>
                  <a:srgbClr val="A100FF"/>
                </a:solidFill>
                <a:latin typeface="Cambria" panose="02040503050406030204" pitchFamily="18" charset="0"/>
                <a:ea typeface="Cambria" panose="02040503050406030204" pitchFamily="18" charset="0"/>
              </a:rPr>
              <a:t>Probl</a:t>
            </a:r>
            <a:r>
              <a:rPr lang="en-US" sz="8000" spc="-80" dirty="0">
                <a:solidFill>
                  <a:schemeClr val="bg1"/>
                </a:solidFill>
                <a:latin typeface="Cambria" panose="02040503050406030204" pitchFamily="18" charset="0"/>
                <a:ea typeface="Cambria" panose="02040503050406030204" pitchFamily="18" charset="0"/>
              </a:rPr>
              <a:t>em</a:t>
            </a:r>
          </a:p>
        </p:txBody>
      </p:sp>
      <p:sp>
        <p:nvSpPr>
          <p:cNvPr id="22" name="Rectangle 21">
            <a:extLst>
              <a:ext uri="{FF2B5EF4-FFF2-40B4-BE49-F238E27FC236}">
                <a16:creationId xmlns:a16="http://schemas.microsoft.com/office/drawing/2014/main" id="{F490431D-AF3F-3ABD-026E-09E929BD1C4E}"/>
              </a:ext>
            </a:extLst>
          </p:cNvPr>
          <p:cNvSpPr/>
          <p:nvPr/>
        </p:nvSpPr>
        <p:spPr>
          <a:xfrm>
            <a:off x="3211230" y="3687315"/>
            <a:ext cx="7136720" cy="1934521"/>
          </a:xfrm>
          <a:prstGeom prst="rect">
            <a:avLst/>
          </a:prstGeom>
          <a:solidFill>
            <a:srgbClr val="A100FF"/>
          </a:solidFill>
          <a:ln w="76200">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IN" sz="4000" b="1" dirty="0">
                <a:solidFill>
                  <a:schemeClr val="bg1"/>
                </a:solidFill>
              </a:rPr>
              <a:t>Over 1,00,000 posts per day</a:t>
            </a:r>
          </a:p>
          <a:p>
            <a:pPr marL="571500" indent="-571500">
              <a:buFont typeface="Arial" panose="020B0604020202020204" pitchFamily="34" charset="0"/>
              <a:buChar char="•"/>
            </a:pPr>
            <a:r>
              <a:rPr lang="en-IN" sz="4000" b="1" dirty="0">
                <a:solidFill>
                  <a:schemeClr val="bg1"/>
                </a:solidFill>
              </a:rPr>
              <a:t>36,500,000 pieces of content per year</a:t>
            </a:r>
          </a:p>
        </p:txBody>
      </p:sp>
      <p:sp>
        <p:nvSpPr>
          <p:cNvPr id="29" name="Rectangle 28">
            <a:extLst>
              <a:ext uri="{FF2B5EF4-FFF2-40B4-BE49-F238E27FC236}">
                <a16:creationId xmlns:a16="http://schemas.microsoft.com/office/drawing/2014/main" id="{9C01D4B2-0E2E-E539-E716-6A2FF036A988}"/>
              </a:ext>
            </a:extLst>
          </p:cNvPr>
          <p:cNvSpPr/>
          <p:nvPr/>
        </p:nvSpPr>
        <p:spPr>
          <a:xfrm>
            <a:off x="2513718" y="5859665"/>
            <a:ext cx="7542918" cy="41277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A100FF"/>
                </a:solidFill>
                <a:effectLst/>
                <a:uLnTx/>
                <a:uFillTx/>
                <a:latin typeface="Calibri"/>
                <a:ea typeface="+mn-ea"/>
                <a:cs typeface="+mn-cs"/>
              </a:rPr>
              <a:t>But how to capitalize on it when there is so much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3600" b="1" i="0" u="none" strike="noStrike" kern="1200" cap="none" spc="0" normalizeH="0" baseline="0" noProof="0" dirty="0">
              <a:ln>
                <a:noFill/>
              </a:ln>
              <a:solidFill>
                <a:srgbClr val="A1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A100FF"/>
                </a:solidFill>
                <a:effectLst/>
                <a:uLnTx/>
                <a:uFillTx/>
                <a:latin typeface="Calibri"/>
                <a:ea typeface="+mn-ea"/>
                <a:cs typeface="+mn-cs"/>
              </a:rPr>
              <a:t>To highlight Social Buzz’s Top 5 content categories with largest aggregate popularity</a:t>
            </a:r>
          </a:p>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a:solidFill>
            <a:srgbClr val="A100FF"/>
          </a:solidFill>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A100FF"/>
          </a:solidFill>
        </p:spPr>
        <p:txBody>
          <a:bodyPr/>
          <a:lstStyle/>
          <a:p>
            <a:endParaRPr lang="en-IN"/>
          </a:p>
        </p:txBody>
      </p:sp>
      <p:grpSp>
        <p:nvGrpSpPr>
          <p:cNvPr id="37" name="Group 36">
            <a:extLst>
              <a:ext uri="{FF2B5EF4-FFF2-40B4-BE49-F238E27FC236}">
                <a16:creationId xmlns:a16="http://schemas.microsoft.com/office/drawing/2014/main" id="{BDCBACA1-99A0-1786-90B9-0D07C7989030}"/>
              </a:ext>
            </a:extLst>
          </p:cNvPr>
          <p:cNvGrpSpPr/>
          <p:nvPr/>
        </p:nvGrpSpPr>
        <p:grpSpPr>
          <a:xfrm>
            <a:off x="10929430" y="760540"/>
            <a:ext cx="2564053" cy="8765917"/>
            <a:chOff x="11346881" y="830273"/>
            <a:chExt cx="2564053" cy="8765917"/>
          </a:xfrm>
        </p:grpSpPr>
        <p:grpSp>
          <p:nvGrpSpPr>
            <p:cNvPr id="33" name="Group 32">
              <a:extLst>
                <a:ext uri="{FF2B5EF4-FFF2-40B4-BE49-F238E27FC236}">
                  <a16:creationId xmlns:a16="http://schemas.microsoft.com/office/drawing/2014/main" id="{62000018-D380-B2D6-7B3A-69409E81C4C5}"/>
                </a:ext>
              </a:extLst>
            </p:cNvPr>
            <p:cNvGrpSpPr/>
            <p:nvPr/>
          </p:nvGrpSpPr>
          <p:grpSpPr>
            <a:xfrm>
              <a:off x="11411515" y="7269022"/>
              <a:ext cx="2491715" cy="2327168"/>
              <a:chOff x="11419219" y="1028700"/>
              <a:chExt cx="2491715" cy="2327168"/>
            </a:xfrm>
          </p:grpSpPr>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32" name="Group 31">
              <a:extLst>
                <a:ext uri="{FF2B5EF4-FFF2-40B4-BE49-F238E27FC236}">
                  <a16:creationId xmlns:a16="http://schemas.microsoft.com/office/drawing/2014/main" id="{42E6D8EB-80F9-FF2A-8669-5BE79C0BF950}"/>
                </a:ext>
              </a:extLst>
            </p:cNvPr>
            <p:cNvGrpSpPr/>
            <p:nvPr/>
          </p:nvGrpSpPr>
          <p:grpSpPr>
            <a:xfrm>
              <a:off x="11346881" y="830273"/>
              <a:ext cx="2556349" cy="2407579"/>
              <a:chOff x="11354585" y="6850721"/>
              <a:chExt cx="2556349" cy="2407579"/>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354585" y="6850721"/>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b="1" spc="-80" dirty="0">
                <a:solidFill>
                  <a:schemeClr val="bg1"/>
                </a:solidFill>
                <a:latin typeface="Cambria" panose="02040503050406030204" pitchFamily="18" charset="0"/>
                <a:ea typeface="Cambria" panose="02040503050406030204" pitchFamily="18" charset="0"/>
              </a:rPr>
              <a:t>The Analytics team</a:t>
            </a:r>
          </a:p>
        </p:txBody>
      </p:sp>
      <p:sp>
        <p:nvSpPr>
          <p:cNvPr id="34" name="Rectangle 33">
            <a:extLst>
              <a:ext uri="{FF2B5EF4-FFF2-40B4-BE49-F238E27FC236}">
                <a16:creationId xmlns:a16="http://schemas.microsoft.com/office/drawing/2014/main" id="{D59000BD-042D-59DA-B1C0-0CE206F149FE}"/>
              </a:ext>
            </a:extLst>
          </p:cNvPr>
          <p:cNvSpPr/>
          <p:nvPr/>
        </p:nvSpPr>
        <p:spPr>
          <a:xfrm>
            <a:off x="13932571" y="1180081"/>
            <a:ext cx="3974429" cy="1685626"/>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Marcus Rompton</a:t>
            </a:r>
          </a:p>
          <a:p>
            <a:pPr algn="ctr"/>
            <a:r>
              <a:rPr lang="en-IN" sz="2800" b="1" dirty="0"/>
              <a:t>Senior Principal</a:t>
            </a:r>
          </a:p>
        </p:txBody>
      </p:sp>
      <p:sp>
        <p:nvSpPr>
          <p:cNvPr id="35" name="Rectangle 34">
            <a:extLst>
              <a:ext uri="{FF2B5EF4-FFF2-40B4-BE49-F238E27FC236}">
                <a16:creationId xmlns:a16="http://schemas.microsoft.com/office/drawing/2014/main" id="{D6E1B3FA-9AD0-49E0-9CA9-947C4C1AD7F4}"/>
              </a:ext>
            </a:extLst>
          </p:cNvPr>
          <p:cNvSpPr/>
          <p:nvPr/>
        </p:nvSpPr>
        <p:spPr>
          <a:xfrm>
            <a:off x="13932572" y="4118927"/>
            <a:ext cx="3974428" cy="1685626"/>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Michelle Grove</a:t>
            </a:r>
          </a:p>
          <a:p>
            <a:pPr algn="ctr"/>
            <a:r>
              <a:rPr lang="en-IN" sz="2800" b="1" dirty="0"/>
              <a:t>Data Scientist</a:t>
            </a:r>
          </a:p>
        </p:txBody>
      </p:sp>
      <p:sp>
        <p:nvSpPr>
          <p:cNvPr id="36" name="Rectangle 35">
            <a:extLst>
              <a:ext uri="{FF2B5EF4-FFF2-40B4-BE49-F238E27FC236}">
                <a16:creationId xmlns:a16="http://schemas.microsoft.com/office/drawing/2014/main" id="{0F333F3F-9255-6DE3-43E2-E3D119114A53}"/>
              </a:ext>
            </a:extLst>
          </p:cNvPr>
          <p:cNvSpPr/>
          <p:nvPr/>
        </p:nvSpPr>
        <p:spPr>
          <a:xfrm>
            <a:off x="13932571" y="7529223"/>
            <a:ext cx="3974428" cy="1685626"/>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Sruthi Maruboina</a:t>
            </a:r>
          </a:p>
          <a:p>
            <a:pPr algn="ctr"/>
            <a:r>
              <a:rPr lang="en-IN" sz="2800" b="1" dirty="0"/>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3106400" y="1028700"/>
            <a:ext cx="4203963" cy="1231106"/>
          </a:xfrm>
          <a:prstGeom prst="rect">
            <a:avLst/>
          </a:prstGeom>
        </p:spPr>
        <p:txBody>
          <a:bodyPr wrap="square" lIns="0" tIns="0" rIns="0" bIns="0" rtlCol="0" anchor="t">
            <a:spAutoFit/>
          </a:bodyPr>
          <a:lstStyle/>
          <a:p>
            <a:pPr algn="ctr">
              <a:lnSpc>
                <a:spcPts val="9600"/>
              </a:lnSpc>
            </a:pPr>
            <a:r>
              <a:rPr lang="en-US" sz="8000" b="1" spc="-80" dirty="0">
                <a:solidFill>
                  <a:srgbClr val="FFFFFF"/>
                </a:solidFill>
                <a:latin typeface="Cambria" panose="02040503050406030204" pitchFamily="18" charset="0"/>
                <a:ea typeface="Cambria" panose="02040503050406030204" pitchFamily="18"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A100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A100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A100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A100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A100FF"/>
                </a:solidFill>
                <a:latin typeface="Clear Sans Regular Bold"/>
              </a:rPr>
              <a:t>3</a:t>
            </a:r>
          </a:p>
        </p:txBody>
      </p:sp>
      <p:sp>
        <p:nvSpPr>
          <p:cNvPr id="39" name="Rectangle 38">
            <a:extLst>
              <a:ext uri="{FF2B5EF4-FFF2-40B4-BE49-F238E27FC236}">
                <a16:creationId xmlns:a16="http://schemas.microsoft.com/office/drawing/2014/main" id="{B4C569C2-909B-1907-CE23-A12D7CBFDD48}"/>
              </a:ext>
            </a:extLst>
          </p:cNvPr>
          <p:cNvSpPr/>
          <p:nvPr/>
        </p:nvSpPr>
        <p:spPr>
          <a:xfrm>
            <a:off x="4953000" y="1284816"/>
            <a:ext cx="5760000"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A100FF"/>
                </a:solidFill>
                <a:latin typeface="Cambria" panose="02040503050406030204" pitchFamily="18" charset="0"/>
                <a:ea typeface="Cambria" panose="02040503050406030204" pitchFamily="18" charset="0"/>
              </a:rPr>
              <a:t>Data Understanding</a:t>
            </a:r>
          </a:p>
        </p:txBody>
      </p:sp>
      <p:sp>
        <p:nvSpPr>
          <p:cNvPr id="41" name="Rectangle 40">
            <a:extLst>
              <a:ext uri="{FF2B5EF4-FFF2-40B4-BE49-F238E27FC236}">
                <a16:creationId xmlns:a16="http://schemas.microsoft.com/office/drawing/2014/main" id="{91D083D0-D945-EA75-B151-10E1D35B4EF2}"/>
              </a:ext>
            </a:extLst>
          </p:cNvPr>
          <p:cNvSpPr/>
          <p:nvPr/>
        </p:nvSpPr>
        <p:spPr>
          <a:xfrm>
            <a:off x="6781800" y="2809140"/>
            <a:ext cx="5760000"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A100FF"/>
                </a:solidFill>
                <a:latin typeface="Cambria" panose="02040503050406030204" pitchFamily="18" charset="0"/>
                <a:ea typeface="Cambria" panose="02040503050406030204" pitchFamily="18" charset="0"/>
              </a:rPr>
              <a:t>Data  Cleaning</a:t>
            </a:r>
          </a:p>
        </p:txBody>
      </p:sp>
      <p:sp>
        <p:nvSpPr>
          <p:cNvPr id="42" name="Rectangle 41">
            <a:extLst>
              <a:ext uri="{FF2B5EF4-FFF2-40B4-BE49-F238E27FC236}">
                <a16:creationId xmlns:a16="http://schemas.microsoft.com/office/drawing/2014/main" id="{830AB8D5-3E3B-1A35-CC46-CE67C4563563}"/>
              </a:ext>
            </a:extLst>
          </p:cNvPr>
          <p:cNvSpPr/>
          <p:nvPr/>
        </p:nvSpPr>
        <p:spPr>
          <a:xfrm>
            <a:off x="8607484" y="4426074"/>
            <a:ext cx="5794316" cy="8195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A100FF"/>
                </a:solidFill>
                <a:latin typeface="Cambria" panose="02040503050406030204" pitchFamily="18" charset="0"/>
                <a:ea typeface="Cambria" panose="02040503050406030204" pitchFamily="18" charset="0"/>
              </a:rPr>
              <a:t>Data Modelling</a:t>
            </a:r>
          </a:p>
        </p:txBody>
      </p:sp>
      <p:sp>
        <p:nvSpPr>
          <p:cNvPr id="43" name="Rectangle 42">
            <a:extLst>
              <a:ext uri="{FF2B5EF4-FFF2-40B4-BE49-F238E27FC236}">
                <a16:creationId xmlns:a16="http://schemas.microsoft.com/office/drawing/2014/main" id="{8E08F5ED-13B6-4F98-69F8-F15856EB70FF}"/>
              </a:ext>
            </a:extLst>
          </p:cNvPr>
          <p:cNvSpPr/>
          <p:nvPr/>
        </p:nvSpPr>
        <p:spPr>
          <a:xfrm>
            <a:off x="10366359" y="6117715"/>
            <a:ext cx="5794316"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A100FF"/>
                </a:solidFill>
                <a:latin typeface="Cambria" panose="02040503050406030204" pitchFamily="18" charset="0"/>
                <a:ea typeface="Cambria" panose="02040503050406030204" pitchFamily="18" charset="0"/>
              </a:rPr>
              <a:t>Data Analysis</a:t>
            </a:r>
          </a:p>
        </p:txBody>
      </p:sp>
      <p:sp>
        <p:nvSpPr>
          <p:cNvPr id="44" name="Rectangle 43">
            <a:extLst>
              <a:ext uri="{FF2B5EF4-FFF2-40B4-BE49-F238E27FC236}">
                <a16:creationId xmlns:a16="http://schemas.microsoft.com/office/drawing/2014/main" id="{1FF5B856-7A6A-A9E2-E784-75B1D867A9BB}"/>
              </a:ext>
            </a:extLst>
          </p:cNvPr>
          <p:cNvSpPr/>
          <p:nvPr/>
        </p:nvSpPr>
        <p:spPr>
          <a:xfrm>
            <a:off x="12164113" y="7828620"/>
            <a:ext cx="5794316"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A100FF"/>
                </a:solidFill>
              </a:rPr>
              <a:t>Driving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Rectangle 13">
            <a:extLst>
              <a:ext uri="{FF2B5EF4-FFF2-40B4-BE49-F238E27FC236}">
                <a16:creationId xmlns:a16="http://schemas.microsoft.com/office/drawing/2014/main" id="{EDEBBB39-396F-FFAC-3982-94E84076B1EC}"/>
              </a:ext>
            </a:extLst>
          </p:cNvPr>
          <p:cNvSpPr/>
          <p:nvPr/>
        </p:nvSpPr>
        <p:spPr>
          <a:xfrm>
            <a:off x="1824074" y="2800513"/>
            <a:ext cx="3578388" cy="29718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b="1" dirty="0"/>
              <a:t>16</a:t>
            </a:r>
          </a:p>
          <a:p>
            <a:pPr algn="ctr"/>
            <a:r>
              <a:rPr lang="en-IN" sz="4000" b="1" dirty="0">
                <a:latin typeface="Cambria" panose="02040503050406030204" pitchFamily="18" charset="0"/>
                <a:ea typeface="Cambria" panose="02040503050406030204" pitchFamily="18" charset="0"/>
              </a:rPr>
              <a:t>Unique Categories</a:t>
            </a:r>
          </a:p>
        </p:txBody>
      </p:sp>
      <p:sp>
        <p:nvSpPr>
          <p:cNvPr id="15" name="Rectangle 14">
            <a:extLst>
              <a:ext uri="{FF2B5EF4-FFF2-40B4-BE49-F238E27FC236}">
                <a16:creationId xmlns:a16="http://schemas.microsoft.com/office/drawing/2014/main" id="{9705D989-690F-645A-8C49-AB5D0AA8ABF4}"/>
              </a:ext>
            </a:extLst>
          </p:cNvPr>
          <p:cNvSpPr/>
          <p:nvPr/>
        </p:nvSpPr>
        <p:spPr>
          <a:xfrm>
            <a:off x="6969098" y="2800513"/>
            <a:ext cx="3578388" cy="29718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b="1" dirty="0"/>
              <a:t>1897</a:t>
            </a:r>
          </a:p>
          <a:p>
            <a:pPr algn="ctr"/>
            <a:r>
              <a:rPr lang="en-IN" sz="4000" b="1" dirty="0">
                <a:latin typeface="Cambria" panose="02040503050406030204" pitchFamily="18" charset="0"/>
                <a:ea typeface="Cambria" panose="02040503050406030204" pitchFamily="18" charset="0"/>
              </a:rPr>
              <a:t>Reactions to “Animals” post</a:t>
            </a:r>
          </a:p>
        </p:txBody>
      </p:sp>
      <p:sp>
        <p:nvSpPr>
          <p:cNvPr id="16" name="Rectangle 15">
            <a:extLst>
              <a:ext uri="{FF2B5EF4-FFF2-40B4-BE49-F238E27FC236}">
                <a16:creationId xmlns:a16="http://schemas.microsoft.com/office/drawing/2014/main" id="{17E78523-7D17-508E-66AE-83F9133F72F0}"/>
              </a:ext>
            </a:extLst>
          </p:cNvPr>
          <p:cNvSpPr/>
          <p:nvPr/>
        </p:nvSpPr>
        <p:spPr>
          <a:xfrm>
            <a:off x="12367257" y="2781463"/>
            <a:ext cx="3578388" cy="29718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b="1" dirty="0"/>
              <a:t>Photos</a:t>
            </a:r>
          </a:p>
          <a:p>
            <a:pPr algn="ctr"/>
            <a:r>
              <a:rPr lang="en-IN" sz="4000" b="1" dirty="0">
                <a:latin typeface="Cambria" panose="02040503050406030204" pitchFamily="18" charset="0"/>
                <a:ea typeface="Cambria" panose="02040503050406030204" pitchFamily="18" charset="0"/>
              </a:rPr>
              <a:t>are the popular content type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a:solidFill>
            <a:srgbClr val="A100FF"/>
          </a:solidFill>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a:solidFill>
            <a:srgbClr val="A100FF"/>
          </a:solidFill>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Rectangle 26">
            <a:extLst>
              <a:ext uri="{FF2B5EF4-FFF2-40B4-BE49-F238E27FC236}">
                <a16:creationId xmlns:a16="http://schemas.microsoft.com/office/drawing/2014/main" id="{3E479FAE-39BC-CC89-C48B-6C1EDEBAA901}"/>
              </a:ext>
            </a:extLst>
          </p:cNvPr>
          <p:cNvSpPr/>
          <p:nvPr/>
        </p:nvSpPr>
        <p:spPr>
          <a:xfrm>
            <a:off x="2386482" y="1685151"/>
            <a:ext cx="15901518" cy="70177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29">
            <a:extLst>
              <a:ext uri="{FF2B5EF4-FFF2-40B4-BE49-F238E27FC236}">
                <a16:creationId xmlns:a16="http://schemas.microsoft.com/office/drawing/2014/main" id="{6231626B-9515-58F9-00FE-EC1D8EB3BAC7}"/>
              </a:ext>
            </a:extLst>
          </p:cNvPr>
          <p:cNvPicPr>
            <a:picLocks noChangeAspect="1"/>
          </p:cNvPicPr>
          <p:nvPr/>
        </p:nvPicPr>
        <p:blipFill>
          <a:blip r:embed="rId7"/>
          <a:stretch>
            <a:fillRect/>
          </a:stretch>
        </p:blipFill>
        <p:spPr>
          <a:xfrm>
            <a:off x="4772964" y="1804338"/>
            <a:ext cx="10439400" cy="6845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a:solidFill>
            <a:srgbClr val="A100FF"/>
          </a:solidFill>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a:solidFill>
            <a:srgbClr val="A100FF"/>
          </a:solidFill>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1EFCFFFF-7A75-D9C4-6297-DB3A35FB00FB}"/>
              </a:ext>
            </a:extLst>
          </p:cNvPr>
          <p:cNvPicPr>
            <a:picLocks noChangeAspect="1"/>
          </p:cNvPicPr>
          <p:nvPr/>
        </p:nvPicPr>
        <p:blipFill>
          <a:blip r:embed="rId7"/>
          <a:stretch>
            <a:fillRect/>
          </a:stretch>
        </p:blipFill>
        <p:spPr>
          <a:xfrm>
            <a:off x="4003065" y="1035104"/>
            <a:ext cx="4778278" cy="4016005"/>
          </a:xfrm>
          <a:prstGeom prst="rect">
            <a:avLst/>
          </a:prstGeom>
        </p:spPr>
      </p:pic>
      <p:pic>
        <p:nvPicPr>
          <p:cNvPr id="29" name="Picture 28">
            <a:extLst>
              <a:ext uri="{FF2B5EF4-FFF2-40B4-BE49-F238E27FC236}">
                <a16:creationId xmlns:a16="http://schemas.microsoft.com/office/drawing/2014/main" id="{096CED8E-3AFB-DA0F-DCF7-FBF632D7A54C}"/>
              </a:ext>
            </a:extLst>
          </p:cNvPr>
          <p:cNvPicPr>
            <a:picLocks noChangeAspect="1"/>
          </p:cNvPicPr>
          <p:nvPr/>
        </p:nvPicPr>
        <p:blipFill>
          <a:blip r:embed="rId8"/>
          <a:stretch>
            <a:fillRect/>
          </a:stretch>
        </p:blipFill>
        <p:spPr>
          <a:xfrm>
            <a:off x="8991600" y="1035106"/>
            <a:ext cx="6534499" cy="4016003"/>
          </a:xfrm>
          <a:prstGeom prst="rect">
            <a:avLst/>
          </a:prstGeom>
        </p:spPr>
      </p:pic>
      <p:pic>
        <p:nvPicPr>
          <p:cNvPr id="30" name="Picture 29">
            <a:extLst>
              <a:ext uri="{FF2B5EF4-FFF2-40B4-BE49-F238E27FC236}">
                <a16:creationId xmlns:a16="http://schemas.microsoft.com/office/drawing/2014/main" id="{7F8F2162-051D-163B-BC50-ABE89D50D5FF}"/>
              </a:ext>
            </a:extLst>
          </p:cNvPr>
          <p:cNvPicPr>
            <a:picLocks noChangeAspect="1"/>
          </p:cNvPicPr>
          <p:nvPr/>
        </p:nvPicPr>
        <p:blipFill>
          <a:blip r:embed="rId9"/>
          <a:stretch>
            <a:fillRect/>
          </a:stretch>
        </p:blipFill>
        <p:spPr>
          <a:xfrm>
            <a:off x="4003066" y="5192400"/>
            <a:ext cx="11523033" cy="4016004"/>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TotalTime>
  <Words>311</Words>
  <Application>Microsoft Office PowerPoint</Application>
  <PresentationFormat>Custom</PresentationFormat>
  <Paragraphs>79</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Arial</vt:lpstr>
      <vt:lpstr>Clear Sans Regular Bold</vt:lpstr>
      <vt:lpstr>Graphik Regular</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Savitramma Maruboina</cp:lastModifiedBy>
  <cp:revision>9</cp:revision>
  <dcterms:created xsi:type="dcterms:W3CDTF">2006-08-16T00:00:00Z</dcterms:created>
  <dcterms:modified xsi:type="dcterms:W3CDTF">2023-08-22T12:39:00Z</dcterms:modified>
  <dc:identifier>DAEhDyfaYKE</dc:identifier>
</cp:coreProperties>
</file>